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68"/>
  </p:notesMasterIdLst>
  <p:sldIdLst>
    <p:sldId id="257" r:id="rId2"/>
    <p:sldId id="333" r:id="rId3"/>
    <p:sldId id="396" r:id="rId4"/>
    <p:sldId id="334" r:id="rId5"/>
    <p:sldId id="335" r:id="rId6"/>
    <p:sldId id="336" r:id="rId7"/>
    <p:sldId id="337" r:id="rId8"/>
    <p:sldId id="338" r:id="rId9"/>
    <p:sldId id="339" r:id="rId10"/>
    <p:sldId id="340" r:id="rId11"/>
    <p:sldId id="341" r:id="rId12"/>
    <p:sldId id="342" r:id="rId13"/>
    <p:sldId id="393" r:id="rId14"/>
    <p:sldId id="397" r:id="rId15"/>
    <p:sldId id="398" r:id="rId16"/>
    <p:sldId id="343" r:id="rId17"/>
    <p:sldId id="344" r:id="rId18"/>
    <p:sldId id="345" r:id="rId19"/>
    <p:sldId id="346" r:id="rId20"/>
    <p:sldId id="347" r:id="rId21"/>
    <p:sldId id="348" r:id="rId22"/>
    <p:sldId id="349" r:id="rId23"/>
    <p:sldId id="350" r:id="rId24"/>
    <p:sldId id="351" r:id="rId25"/>
    <p:sldId id="352" r:id="rId26"/>
    <p:sldId id="354" r:id="rId27"/>
    <p:sldId id="353" r:id="rId28"/>
    <p:sldId id="355" r:id="rId29"/>
    <p:sldId id="356" r:id="rId30"/>
    <p:sldId id="400" r:id="rId31"/>
    <p:sldId id="399" r:id="rId32"/>
    <p:sldId id="357" r:id="rId33"/>
    <p:sldId id="401" r:id="rId34"/>
    <p:sldId id="358" r:id="rId35"/>
    <p:sldId id="359" r:id="rId36"/>
    <p:sldId id="360" r:id="rId37"/>
    <p:sldId id="361" r:id="rId38"/>
    <p:sldId id="363" r:id="rId39"/>
    <p:sldId id="362" r:id="rId40"/>
    <p:sldId id="369" r:id="rId41"/>
    <p:sldId id="372" r:id="rId42"/>
    <p:sldId id="368" r:id="rId43"/>
    <p:sldId id="374" r:id="rId44"/>
    <p:sldId id="375" r:id="rId45"/>
    <p:sldId id="373" r:id="rId46"/>
    <p:sldId id="402" r:id="rId47"/>
    <p:sldId id="376" r:id="rId48"/>
    <p:sldId id="378" r:id="rId49"/>
    <p:sldId id="392" r:id="rId50"/>
    <p:sldId id="379" r:id="rId51"/>
    <p:sldId id="381" r:id="rId52"/>
    <p:sldId id="382" r:id="rId53"/>
    <p:sldId id="380" r:id="rId54"/>
    <p:sldId id="404" r:id="rId55"/>
    <p:sldId id="405" r:id="rId56"/>
    <p:sldId id="383" r:id="rId57"/>
    <p:sldId id="395" r:id="rId58"/>
    <p:sldId id="406" r:id="rId59"/>
    <p:sldId id="407" r:id="rId60"/>
    <p:sldId id="408" r:id="rId61"/>
    <p:sldId id="409" r:id="rId62"/>
    <p:sldId id="364" r:id="rId63"/>
    <p:sldId id="365" r:id="rId64"/>
    <p:sldId id="366" r:id="rId65"/>
    <p:sldId id="394" r:id="rId66"/>
    <p:sldId id="370" r:id="rId6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ogelmeier" initials="V"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A900"/>
    <a:srgbClr val="1F366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8476" autoAdjust="0"/>
    <p:restoredTop sz="94640" autoAdjust="0"/>
  </p:normalViewPr>
  <p:slideViewPr>
    <p:cSldViewPr snapToGrid="0">
      <p:cViewPr>
        <p:scale>
          <a:sx n="63" d="100"/>
          <a:sy n="63" d="100"/>
        </p:scale>
        <p:origin x="954" y="12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commentAuthors" Target="commentAuthors.xml"/><Relationship Id="rId77" Type="http://schemas.openxmlformats.org/officeDocument/2006/relationships/customXml" Target="../customXml/item3.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customXml" Target="../customXml/item2.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29" Type="http://schemas.openxmlformats.org/officeDocument/2006/relationships/slide" Target="slides/slide2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uth Hadfield" userId="5fe203a7e69e4e6a" providerId="LiveId" clId="{836B89A8-DFF4-4E34-A6D1-5F06BF4EA50E}"/>
    <pc:docChg chg="modSld">
      <pc:chgData name="Ruth Hadfield" userId="5fe203a7e69e4e6a" providerId="LiveId" clId="{836B89A8-DFF4-4E34-A6D1-5F06BF4EA50E}" dt="2026-06-02T06:14:03.547" v="18888" actId="13244"/>
      <pc:docMkLst>
        <pc:docMk/>
      </pc:docMkLst>
      <pc:sldChg chg="modSp mod">
        <pc:chgData name="Ruth Hadfield" userId="5fe203a7e69e4e6a" providerId="LiveId" clId="{836B89A8-DFF4-4E34-A6D1-5F06BF4EA50E}" dt="2026-06-02T06:10:04.374" v="18862" actId="962"/>
        <pc:sldMkLst>
          <pc:docMk/>
          <pc:sldMk cId="673612364" sldId="257"/>
        </pc:sldMkLst>
        <pc:picChg chg="mod">
          <ac:chgData name="Ruth Hadfield" userId="5fe203a7e69e4e6a" providerId="LiveId" clId="{836B89A8-DFF4-4E34-A6D1-5F06BF4EA50E}" dt="2026-05-28T00:24:15.297" v="391" actId="962"/>
          <ac:picMkLst>
            <pc:docMk/>
            <pc:sldMk cId="673612364" sldId="257"/>
            <ac:picMk id="7" creationId="{0786FDA2-0987-7746-09B6-B645441F714F}"/>
          </ac:picMkLst>
        </pc:picChg>
        <pc:picChg chg="mod">
          <ac:chgData name="Ruth Hadfield" userId="5fe203a7e69e4e6a" providerId="LiveId" clId="{836B89A8-DFF4-4E34-A6D1-5F06BF4EA50E}" dt="2026-06-02T06:10:04.374" v="18862" actId="962"/>
          <ac:picMkLst>
            <pc:docMk/>
            <pc:sldMk cId="673612364" sldId="257"/>
            <ac:picMk id="13" creationId="{4015CF77-608B-B780-1CFE-0037A392CD8E}"/>
          </ac:picMkLst>
        </pc:picChg>
      </pc:sldChg>
      <pc:sldChg chg="modSp mod">
        <pc:chgData name="Ruth Hadfield" userId="5fe203a7e69e4e6a" providerId="LiveId" clId="{836B89A8-DFF4-4E34-A6D1-5F06BF4EA50E}" dt="2026-06-02T06:11:23.214" v="18863" actId="962"/>
        <pc:sldMkLst>
          <pc:docMk/>
          <pc:sldMk cId="44525370" sldId="334"/>
        </pc:sldMkLst>
        <pc:grpChg chg="mod">
          <ac:chgData name="Ruth Hadfield" userId="5fe203a7e69e4e6a" providerId="LiveId" clId="{836B89A8-DFF4-4E34-A6D1-5F06BF4EA50E}" dt="2026-06-02T06:08:13.734" v="18790" actId="962"/>
          <ac:grpSpMkLst>
            <pc:docMk/>
            <pc:sldMk cId="44525370" sldId="334"/>
            <ac:grpSpMk id="4" creationId="{EA15FBC7-B113-D5C6-05E4-A92A118CA2E8}"/>
          </ac:grpSpMkLst>
        </pc:grpChg>
        <pc:picChg chg="mod">
          <ac:chgData name="Ruth Hadfield" userId="5fe203a7e69e4e6a" providerId="LiveId" clId="{836B89A8-DFF4-4E34-A6D1-5F06BF4EA50E}" dt="2026-05-28T00:27:33.327" v="1261" actId="962"/>
          <ac:picMkLst>
            <pc:docMk/>
            <pc:sldMk cId="44525370" sldId="334"/>
            <ac:picMk id="6" creationId="{3B0EDB90-71C0-86E6-E32A-7FEE0E5092C0}"/>
          </ac:picMkLst>
        </pc:picChg>
        <pc:picChg chg="mod">
          <ac:chgData name="Ruth Hadfield" userId="5fe203a7e69e4e6a" providerId="LiveId" clId="{836B89A8-DFF4-4E34-A6D1-5F06BF4EA50E}" dt="2026-06-02T06:11:23.214" v="18863" actId="962"/>
          <ac:picMkLst>
            <pc:docMk/>
            <pc:sldMk cId="44525370" sldId="334"/>
            <ac:picMk id="15" creationId="{41B6BC5E-04CD-3894-C09B-1B57AAA9393E}"/>
          </ac:picMkLst>
        </pc:picChg>
      </pc:sldChg>
      <pc:sldChg chg="modSp mod">
        <pc:chgData name="Ruth Hadfield" userId="5fe203a7e69e4e6a" providerId="LiveId" clId="{836B89A8-DFF4-4E34-A6D1-5F06BF4EA50E}" dt="2026-06-02T06:13:33.438" v="18875" actId="962"/>
        <pc:sldMkLst>
          <pc:docMk/>
          <pc:sldMk cId="694272036" sldId="335"/>
        </pc:sldMkLst>
        <pc:spChg chg="mod">
          <ac:chgData name="Ruth Hadfield" userId="5fe203a7e69e4e6a" providerId="LiveId" clId="{836B89A8-DFF4-4E34-A6D1-5F06BF4EA50E}" dt="2026-06-02T06:13:31.402" v="18871" actId="962"/>
          <ac:spMkLst>
            <pc:docMk/>
            <pc:sldMk cId="694272036" sldId="335"/>
            <ac:spMk id="5" creationId="{A4EBDEF2-08A6-B1F3-7E60-412A04C75995}"/>
          </ac:spMkLst>
        </pc:spChg>
        <pc:grpChg chg="mod">
          <ac:chgData name="Ruth Hadfield" userId="5fe203a7e69e4e6a" providerId="LiveId" clId="{836B89A8-DFF4-4E34-A6D1-5F06BF4EA50E}" dt="2026-06-02T06:08:15.824" v="18791" actId="962"/>
          <ac:grpSpMkLst>
            <pc:docMk/>
            <pc:sldMk cId="694272036" sldId="335"/>
            <ac:grpSpMk id="8" creationId="{1FDA5DDA-2E5B-2F35-FBEC-5998E1F83B1D}"/>
          </ac:grpSpMkLst>
        </pc:grpChg>
        <pc:picChg chg="mod">
          <ac:chgData name="Ruth Hadfield" userId="5fe203a7e69e4e6a" providerId="LiveId" clId="{836B89A8-DFF4-4E34-A6D1-5F06BF4EA50E}" dt="2026-06-02T06:13:33.438" v="18875" actId="962"/>
          <ac:picMkLst>
            <pc:docMk/>
            <pc:sldMk cId="694272036" sldId="335"/>
            <ac:picMk id="2" creationId="{C7C58726-F3D8-05CC-1360-20FF23ABEF3A}"/>
          </ac:picMkLst>
        </pc:picChg>
        <pc:picChg chg="mod">
          <ac:chgData name="Ruth Hadfield" userId="5fe203a7e69e4e6a" providerId="LiveId" clId="{836B89A8-DFF4-4E34-A6D1-5F06BF4EA50E}" dt="2026-06-02T06:13:32.367" v="18873" actId="962"/>
          <ac:picMkLst>
            <pc:docMk/>
            <pc:sldMk cId="694272036" sldId="335"/>
            <ac:picMk id="15" creationId="{41B6BC5E-04CD-3894-C09B-1B57AAA9393E}"/>
          </ac:picMkLst>
        </pc:picChg>
      </pc:sldChg>
      <pc:sldChg chg="modSp mod">
        <pc:chgData name="Ruth Hadfield" userId="5fe203a7e69e4e6a" providerId="LiveId" clId="{836B89A8-DFF4-4E34-A6D1-5F06BF4EA50E}" dt="2026-06-02T06:14:03.547" v="18888" actId="13244"/>
        <pc:sldMkLst>
          <pc:docMk/>
          <pc:sldMk cId="1108152367" sldId="336"/>
        </pc:sldMkLst>
        <pc:spChg chg="mod ord">
          <ac:chgData name="Ruth Hadfield" userId="5fe203a7e69e4e6a" providerId="LiveId" clId="{836B89A8-DFF4-4E34-A6D1-5F06BF4EA50E}" dt="2026-06-02T06:14:03.547" v="18888" actId="13244"/>
          <ac:spMkLst>
            <pc:docMk/>
            <pc:sldMk cId="1108152367" sldId="336"/>
            <ac:spMk id="3" creationId="{A349B943-0397-5234-7362-2B209A93C8B5}"/>
          </ac:spMkLst>
        </pc:spChg>
        <pc:grpChg chg="mod">
          <ac:chgData name="Ruth Hadfield" userId="5fe203a7e69e4e6a" providerId="LiveId" clId="{836B89A8-DFF4-4E34-A6D1-5F06BF4EA50E}" dt="2026-06-02T06:08:16.895" v="18792" actId="962"/>
          <ac:grpSpMkLst>
            <pc:docMk/>
            <pc:sldMk cId="1108152367" sldId="336"/>
            <ac:grpSpMk id="11" creationId="{CA21CDC1-EC64-8E23-9574-0BAC1E27B533}"/>
          </ac:grpSpMkLst>
        </pc:grpChg>
        <pc:picChg chg="mod">
          <ac:chgData name="Ruth Hadfield" userId="5fe203a7e69e4e6a" providerId="LiveId" clId="{836B89A8-DFF4-4E34-A6D1-5F06BF4EA50E}" dt="2026-06-02T06:13:54.466" v="18885" actId="962"/>
          <ac:picMkLst>
            <pc:docMk/>
            <pc:sldMk cId="1108152367" sldId="336"/>
            <ac:picMk id="2" creationId="{88F21686-085B-68F8-6236-665C7C767A9E}"/>
          </ac:picMkLst>
        </pc:picChg>
        <pc:picChg chg="mod">
          <ac:chgData name="Ruth Hadfield" userId="5fe203a7e69e4e6a" providerId="LiveId" clId="{836B89A8-DFF4-4E34-A6D1-5F06BF4EA50E}" dt="2026-06-02T06:13:55.596" v="18887" actId="962"/>
          <ac:picMkLst>
            <pc:docMk/>
            <pc:sldMk cId="1108152367" sldId="336"/>
            <ac:picMk id="15" creationId="{41B6BC5E-04CD-3894-C09B-1B57AAA9393E}"/>
          </ac:picMkLst>
        </pc:picChg>
      </pc:sldChg>
      <pc:sldChg chg="modSp mod">
        <pc:chgData name="Ruth Hadfield" userId="5fe203a7e69e4e6a" providerId="LiveId" clId="{836B89A8-DFF4-4E34-A6D1-5F06BF4EA50E}" dt="2026-06-02T06:08:18.334" v="18793" actId="962"/>
        <pc:sldMkLst>
          <pc:docMk/>
          <pc:sldMk cId="2268941783" sldId="337"/>
        </pc:sldMkLst>
        <pc:grpChg chg="mod">
          <ac:chgData name="Ruth Hadfield" userId="5fe203a7e69e4e6a" providerId="LiveId" clId="{836B89A8-DFF4-4E34-A6D1-5F06BF4EA50E}" dt="2026-06-02T06:08:18.334" v="18793" actId="962"/>
          <ac:grpSpMkLst>
            <pc:docMk/>
            <pc:sldMk cId="2268941783" sldId="337"/>
            <ac:grpSpMk id="11" creationId="{2662EA6C-FCD6-2889-5807-A27A2EACFA3D}"/>
          </ac:grpSpMkLst>
        </pc:grpChg>
        <pc:picChg chg="mod">
          <ac:chgData name="Ruth Hadfield" userId="5fe203a7e69e4e6a" providerId="LiveId" clId="{836B89A8-DFF4-4E34-A6D1-5F06BF4EA50E}" dt="2026-05-28T02:59:35.026" v="3717" actId="962"/>
          <ac:picMkLst>
            <pc:docMk/>
            <pc:sldMk cId="2268941783" sldId="337"/>
            <ac:picMk id="2" creationId="{43BC2D3C-DDA6-0163-0768-486DC8B08F1F}"/>
          </ac:picMkLst>
        </pc:picChg>
      </pc:sldChg>
      <pc:sldChg chg="modSp mod">
        <pc:chgData name="Ruth Hadfield" userId="5fe203a7e69e4e6a" providerId="LiveId" clId="{836B89A8-DFF4-4E34-A6D1-5F06BF4EA50E}" dt="2026-06-02T06:08:19.200" v="18794" actId="962"/>
        <pc:sldMkLst>
          <pc:docMk/>
          <pc:sldMk cId="2588566347" sldId="338"/>
        </pc:sldMkLst>
        <pc:grpChg chg="mod">
          <ac:chgData name="Ruth Hadfield" userId="5fe203a7e69e4e6a" providerId="LiveId" clId="{836B89A8-DFF4-4E34-A6D1-5F06BF4EA50E}" dt="2026-06-02T06:08:19.200" v="18794" actId="962"/>
          <ac:grpSpMkLst>
            <pc:docMk/>
            <pc:sldMk cId="2588566347" sldId="338"/>
            <ac:grpSpMk id="11" creationId="{CD1E6DBA-6D0E-BE53-8282-236E413BF706}"/>
          </ac:grpSpMkLst>
        </pc:grpChg>
        <pc:picChg chg="mod">
          <ac:chgData name="Ruth Hadfield" userId="5fe203a7e69e4e6a" providerId="LiveId" clId="{836B89A8-DFF4-4E34-A6D1-5F06BF4EA50E}" dt="2026-05-28T03:01:25.471" v="4335" actId="962"/>
          <ac:picMkLst>
            <pc:docMk/>
            <pc:sldMk cId="2588566347" sldId="338"/>
            <ac:picMk id="2" creationId="{7FC8B05B-B191-A585-7DC2-B388025F0EBC}"/>
          </ac:picMkLst>
        </pc:picChg>
      </pc:sldChg>
      <pc:sldChg chg="modSp mod">
        <pc:chgData name="Ruth Hadfield" userId="5fe203a7e69e4e6a" providerId="LiveId" clId="{836B89A8-DFF4-4E34-A6D1-5F06BF4EA50E}" dt="2026-06-02T06:08:19.863" v="18795" actId="962"/>
        <pc:sldMkLst>
          <pc:docMk/>
          <pc:sldMk cId="3417976548" sldId="339"/>
        </pc:sldMkLst>
        <pc:grpChg chg="mod">
          <ac:chgData name="Ruth Hadfield" userId="5fe203a7e69e4e6a" providerId="LiveId" clId="{836B89A8-DFF4-4E34-A6D1-5F06BF4EA50E}" dt="2026-06-02T06:08:19.863" v="18795" actId="962"/>
          <ac:grpSpMkLst>
            <pc:docMk/>
            <pc:sldMk cId="3417976548" sldId="339"/>
            <ac:grpSpMk id="11" creationId="{02B08ADE-5AD0-1E15-D5AF-926D7C1C4EBC}"/>
          </ac:grpSpMkLst>
        </pc:grpChg>
        <pc:picChg chg="mod">
          <ac:chgData name="Ruth Hadfield" userId="5fe203a7e69e4e6a" providerId="LiveId" clId="{836B89A8-DFF4-4E34-A6D1-5F06BF4EA50E}" dt="2026-05-28T03:02:05.366" v="4605" actId="962"/>
          <ac:picMkLst>
            <pc:docMk/>
            <pc:sldMk cId="3417976548" sldId="339"/>
            <ac:picMk id="2" creationId="{A27DBD24-9EFC-8110-BEF9-7B82C349F5F2}"/>
          </ac:picMkLst>
        </pc:picChg>
      </pc:sldChg>
      <pc:sldChg chg="modSp mod">
        <pc:chgData name="Ruth Hadfield" userId="5fe203a7e69e4e6a" providerId="LiveId" clId="{836B89A8-DFF4-4E34-A6D1-5F06BF4EA50E}" dt="2026-06-02T06:08:20.370" v="18796" actId="962"/>
        <pc:sldMkLst>
          <pc:docMk/>
          <pc:sldMk cId="3581581528" sldId="340"/>
        </pc:sldMkLst>
        <pc:grpChg chg="mod">
          <ac:chgData name="Ruth Hadfield" userId="5fe203a7e69e4e6a" providerId="LiveId" clId="{836B89A8-DFF4-4E34-A6D1-5F06BF4EA50E}" dt="2026-06-02T06:08:20.370" v="18796" actId="962"/>
          <ac:grpSpMkLst>
            <pc:docMk/>
            <pc:sldMk cId="3581581528" sldId="340"/>
            <ac:grpSpMk id="11" creationId="{6C2614F0-7077-9411-DFF8-D07FFA388A04}"/>
          </ac:grpSpMkLst>
        </pc:grpChg>
        <pc:picChg chg="mod">
          <ac:chgData name="Ruth Hadfield" userId="5fe203a7e69e4e6a" providerId="LiveId" clId="{836B89A8-DFF4-4E34-A6D1-5F06BF4EA50E}" dt="2026-05-28T03:03:45.775" v="5113" actId="962"/>
          <ac:picMkLst>
            <pc:docMk/>
            <pc:sldMk cId="3581581528" sldId="340"/>
            <ac:picMk id="2" creationId="{3418983C-D02C-094A-9A71-0EB6E58E3E3B}"/>
          </ac:picMkLst>
        </pc:picChg>
      </pc:sldChg>
      <pc:sldChg chg="modSp mod">
        <pc:chgData name="Ruth Hadfield" userId="5fe203a7e69e4e6a" providerId="LiveId" clId="{836B89A8-DFF4-4E34-A6D1-5F06BF4EA50E}" dt="2026-06-02T06:08:21.216" v="18799" actId="962"/>
        <pc:sldMkLst>
          <pc:docMk/>
          <pc:sldMk cId="82924579" sldId="341"/>
        </pc:sldMkLst>
        <pc:grpChg chg="mod">
          <ac:chgData name="Ruth Hadfield" userId="5fe203a7e69e4e6a" providerId="LiveId" clId="{836B89A8-DFF4-4E34-A6D1-5F06BF4EA50E}" dt="2026-06-02T06:08:21.216" v="18799" actId="962"/>
          <ac:grpSpMkLst>
            <pc:docMk/>
            <pc:sldMk cId="82924579" sldId="341"/>
            <ac:grpSpMk id="7" creationId="{DDD2EB83-3243-2CD2-1196-BA91394B27FE}"/>
          </ac:grpSpMkLst>
        </pc:grpChg>
        <pc:picChg chg="mod">
          <ac:chgData name="Ruth Hadfield" userId="5fe203a7e69e4e6a" providerId="LiveId" clId="{836B89A8-DFF4-4E34-A6D1-5F06BF4EA50E}" dt="2026-05-28T03:18:29.150" v="5535" actId="962"/>
          <ac:picMkLst>
            <pc:docMk/>
            <pc:sldMk cId="82924579" sldId="341"/>
            <ac:picMk id="2" creationId="{5F0AFA1D-6815-3DF6-CB52-71AB46ECE335}"/>
          </ac:picMkLst>
        </pc:picChg>
      </pc:sldChg>
      <pc:sldChg chg="modSp mod">
        <pc:chgData name="Ruth Hadfield" userId="5fe203a7e69e4e6a" providerId="LiveId" clId="{836B89A8-DFF4-4E34-A6D1-5F06BF4EA50E}" dt="2026-06-02T06:08:21.959" v="18802" actId="962"/>
        <pc:sldMkLst>
          <pc:docMk/>
          <pc:sldMk cId="1628025155" sldId="342"/>
        </pc:sldMkLst>
        <pc:grpChg chg="mod">
          <ac:chgData name="Ruth Hadfield" userId="5fe203a7e69e4e6a" providerId="LiveId" clId="{836B89A8-DFF4-4E34-A6D1-5F06BF4EA50E}" dt="2026-06-02T06:08:21.959" v="18802" actId="962"/>
          <ac:grpSpMkLst>
            <pc:docMk/>
            <pc:sldMk cId="1628025155" sldId="342"/>
            <ac:grpSpMk id="7" creationId="{2FBA9BB3-9B5C-D0F3-FB59-B04A3CAC9265}"/>
          </ac:grpSpMkLst>
        </pc:grpChg>
        <pc:picChg chg="mod">
          <ac:chgData name="Ruth Hadfield" userId="5fe203a7e69e4e6a" providerId="LiveId" clId="{836B89A8-DFF4-4E34-A6D1-5F06BF4EA50E}" dt="2026-06-01T00:10:18.903" v="5987" actId="962"/>
          <ac:picMkLst>
            <pc:docMk/>
            <pc:sldMk cId="1628025155" sldId="342"/>
            <ac:picMk id="2" creationId="{5DAE8CF1-3380-0E78-C5F4-1A0A4EA71A9A}"/>
          </ac:picMkLst>
        </pc:picChg>
      </pc:sldChg>
      <pc:sldChg chg="modSp mod">
        <pc:chgData name="Ruth Hadfield" userId="5fe203a7e69e4e6a" providerId="LiveId" clId="{836B89A8-DFF4-4E34-A6D1-5F06BF4EA50E}" dt="2026-06-02T06:08:24.309" v="18806" actId="962"/>
        <pc:sldMkLst>
          <pc:docMk/>
          <pc:sldMk cId="3399857899" sldId="343"/>
        </pc:sldMkLst>
        <pc:grpChg chg="mod">
          <ac:chgData name="Ruth Hadfield" userId="5fe203a7e69e4e6a" providerId="LiveId" clId="{836B89A8-DFF4-4E34-A6D1-5F06BF4EA50E}" dt="2026-06-02T06:08:24.309" v="18806" actId="962"/>
          <ac:grpSpMkLst>
            <pc:docMk/>
            <pc:sldMk cId="3399857899" sldId="343"/>
            <ac:grpSpMk id="7" creationId="{3D9FFEF4-FD81-7F20-1943-B938B22EB03A}"/>
          </ac:grpSpMkLst>
        </pc:grpChg>
        <pc:picChg chg="mod">
          <ac:chgData name="Ruth Hadfield" userId="5fe203a7e69e4e6a" providerId="LiveId" clId="{836B89A8-DFF4-4E34-A6D1-5F06BF4EA50E}" dt="2026-06-01T05:15:43.389" v="9015" actId="962"/>
          <ac:picMkLst>
            <pc:docMk/>
            <pc:sldMk cId="3399857899" sldId="343"/>
            <ac:picMk id="21" creationId="{C1290F50-F306-6674-7D65-A67F0D3C4704}"/>
          </ac:picMkLst>
        </pc:picChg>
      </pc:sldChg>
      <pc:sldChg chg="modSp mod">
        <pc:chgData name="Ruth Hadfield" userId="5fe203a7e69e4e6a" providerId="LiveId" clId="{836B89A8-DFF4-4E34-A6D1-5F06BF4EA50E}" dt="2026-06-02T06:08:25.309" v="18807" actId="962"/>
        <pc:sldMkLst>
          <pc:docMk/>
          <pc:sldMk cId="531899437" sldId="344"/>
        </pc:sldMkLst>
        <pc:grpChg chg="mod">
          <ac:chgData name="Ruth Hadfield" userId="5fe203a7e69e4e6a" providerId="LiveId" clId="{836B89A8-DFF4-4E34-A6D1-5F06BF4EA50E}" dt="2026-06-02T06:08:25.309" v="18807" actId="962"/>
          <ac:grpSpMkLst>
            <pc:docMk/>
            <pc:sldMk cId="531899437" sldId="344"/>
            <ac:grpSpMk id="7" creationId="{F3F4D113-EBFF-5F9D-B279-2A24C8A1DCF8}"/>
          </ac:grpSpMkLst>
        </pc:grpChg>
        <pc:picChg chg="mod">
          <ac:chgData name="Ruth Hadfield" userId="5fe203a7e69e4e6a" providerId="LiveId" clId="{836B89A8-DFF4-4E34-A6D1-5F06BF4EA50E}" dt="2026-06-01T05:18:41.203" v="9565" actId="962"/>
          <ac:picMkLst>
            <pc:docMk/>
            <pc:sldMk cId="531899437" sldId="344"/>
            <ac:picMk id="11" creationId="{EA31DEF0-A7FE-DD94-2C02-B0BC660D5024}"/>
          </ac:picMkLst>
        </pc:picChg>
      </pc:sldChg>
      <pc:sldChg chg="modSp mod">
        <pc:chgData name="Ruth Hadfield" userId="5fe203a7e69e4e6a" providerId="LiveId" clId="{836B89A8-DFF4-4E34-A6D1-5F06BF4EA50E}" dt="2026-06-02T06:08:26.109" v="18808" actId="962"/>
        <pc:sldMkLst>
          <pc:docMk/>
          <pc:sldMk cId="2507135777" sldId="345"/>
        </pc:sldMkLst>
        <pc:grpChg chg="mod">
          <ac:chgData name="Ruth Hadfield" userId="5fe203a7e69e4e6a" providerId="LiveId" clId="{836B89A8-DFF4-4E34-A6D1-5F06BF4EA50E}" dt="2026-06-02T06:08:26.109" v="18808" actId="962"/>
          <ac:grpSpMkLst>
            <pc:docMk/>
            <pc:sldMk cId="2507135777" sldId="345"/>
            <ac:grpSpMk id="5" creationId="{A084B2DD-1CEE-70C0-60C9-CDB1A82E2C4D}"/>
          </ac:grpSpMkLst>
        </pc:grpChg>
        <pc:picChg chg="mod">
          <ac:chgData name="Ruth Hadfield" userId="5fe203a7e69e4e6a" providerId="LiveId" clId="{836B89A8-DFF4-4E34-A6D1-5F06BF4EA50E}" dt="2026-06-01T05:20:43.940" v="10161" actId="962"/>
          <ac:picMkLst>
            <pc:docMk/>
            <pc:sldMk cId="2507135777" sldId="345"/>
            <ac:picMk id="2" creationId="{FA730FFF-39FB-0E13-11A5-A998BC0379CC}"/>
          </ac:picMkLst>
        </pc:picChg>
      </pc:sldChg>
      <pc:sldChg chg="modSp mod">
        <pc:chgData name="Ruth Hadfield" userId="5fe203a7e69e4e6a" providerId="LiveId" clId="{836B89A8-DFF4-4E34-A6D1-5F06BF4EA50E}" dt="2026-06-02T06:08:26.524" v="18809" actId="962"/>
        <pc:sldMkLst>
          <pc:docMk/>
          <pc:sldMk cId="72030415" sldId="346"/>
        </pc:sldMkLst>
        <pc:grpChg chg="mod">
          <ac:chgData name="Ruth Hadfield" userId="5fe203a7e69e4e6a" providerId="LiveId" clId="{836B89A8-DFF4-4E34-A6D1-5F06BF4EA50E}" dt="2026-06-02T06:08:26.524" v="18809" actId="962"/>
          <ac:grpSpMkLst>
            <pc:docMk/>
            <pc:sldMk cId="72030415" sldId="346"/>
            <ac:grpSpMk id="7" creationId="{7A8BEDCA-D0AA-A915-F423-5A1E56E74E32}"/>
          </ac:grpSpMkLst>
        </pc:grpChg>
        <pc:picChg chg="mod">
          <ac:chgData name="Ruth Hadfield" userId="5fe203a7e69e4e6a" providerId="LiveId" clId="{836B89A8-DFF4-4E34-A6D1-5F06BF4EA50E}" dt="2026-06-01T05:21:38.952" v="10503" actId="962"/>
          <ac:picMkLst>
            <pc:docMk/>
            <pc:sldMk cId="72030415" sldId="346"/>
            <ac:picMk id="2" creationId="{530AAE7B-8016-C164-5F85-C23629E0C5FE}"/>
          </ac:picMkLst>
        </pc:picChg>
      </pc:sldChg>
      <pc:sldChg chg="modSp mod">
        <pc:chgData name="Ruth Hadfield" userId="5fe203a7e69e4e6a" providerId="LiveId" clId="{836B89A8-DFF4-4E34-A6D1-5F06BF4EA50E}" dt="2026-06-02T06:08:26.881" v="18810" actId="962"/>
        <pc:sldMkLst>
          <pc:docMk/>
          <pc:sldMk cId="403062961" sldId="347"/>
        </pc:sldMkLst>
        <pc:grpChg chg="mod">
          <ac:chgData name="Ruth Hadfield" userId="5fe203a7e69e4e6a" providerId="LiveId" clId="{836B89A8-DFF4-4E34-A6D1-5F06BF4EA50E}" dt="2026-06-02T06:08:26.881" v="18810" actId="962"/>
          <ac:grpSpMkLst>
            <pc:docMk/>
            <pc:sldMk cId="403062961" sldId="347"/>
            <ac:grpSpMk id="11" creationId="{5C043DCE-DB84-4455-FD0E-B2D3EB06BB56}"/>
          </ac:grpSpMkLst>
        </pc:grpChg>
      </pc:sldChg>
      <pc:sldChg chg="modSp mod">
        <pc:chgData name="Ruth Hadfield" userId="5fe203a7e69e4e6a" providerId="LiveId" clId="{836B89A8-DFF4-4E34-A6D1-5F06BF4EA50E}" dt="2026-06-02T06:08:27.577" v="18813" actId="962"/>
        <pc:sldMkLst>
          <pc:docMk/>
          <pc:sldMk cId="3405205987" sldId="348"/>
        </pc:sldMkLst>
        <pc:grpChg chg="mod">
          <ac:chgData name="Ruth Hadfield" userId="5fe203a7e69e4e6a" providerId="LiveId" clId="{836B89A8-DFF4-4E34-A6D1-5F06BF4EA50E}" dt="2026-06-02T06:08:27.577" v="18813" actId="962"/>
          <ac:grpSpMkLst>
            <pc:docMk/>
            <pc:sldMk cId="3405205987" sldId="348"/>
            <ac:grpSpMk id="11" creationId="{3B8FEA92-2FAB-CB14-8040-2627D2736024}"/>
          </ac:grpSpMkLst>
        </pc:grpChg>
        <pc:picChg chg="mod">
          <ac:chgData name="Ruth Hadfield" userId="5fe203a7e69e4e6a" providerId="LiveId" clId="{836B89A8-DFF4-4E34-A6D1-5F06BF4EA50E}" dt="2026-06-01T05:27:39.767" v="10507" actId="962"/>
          <ac:picMkLst>
            <pc:docMk/>
            <pc:sldMk cId="3405205987" sldId="348"/>
            <ac:picMk id="2" creationId="{4E6A288C-9D66-80AF-9AF1-480B876C34E7}"/>
          </ac:picMkLst>
        </pc:picChg>
      </pc:sldChg>
      <pc:sldChg chg="modSp mod">
        <pc:chgData name="Ruth Hadfield" userId="5fe203a7e69e4e6a" providerId="LiveId" clId="{836B89A8-DFF4-4E34-A6D1-5F06BF4EA50E}" dt="2026-06-02T06:08:27.867" v="18814" actId="962"/>
        <pc:sldMkLst>
          <pc:docMk/>
          <pc:sldMk cId="2164923383" sldId="349"/>
        </pc:sldMkLst>
        <pc:grpChg chg="mod">
          <ac:chgData name="Ruth Hadfield" userId="5fe203a7e69e4e6a" providerId="LiveId" clId="{836B89A8-DFF4-4E34-A6D1-5F06BF4EA50E}" dt="2026-06-02T06:08:27.867" v="18814" actId="962"/>
          <ac:grpSpMkLst>
            <pc:docMk/>
            <pc:sldMk cId="2164923383" sldId="349"/>
            <ac:grpSpMk id="11" creationId="{7DDAE6B6-0BCA-652B-3A27-B1BC12F520DA}"/>
          </ac:grpSpMkLst>
        </pc:grpChg>
        <pc:picChg chg="mod">
          <ac:chgData name="Ruth Hadfield" userId="5fe203a7e69e4e6a" providerId="LiveId" clId="{836B89A8-DFF4-4E34-A6D1-5F06BF4EA50E}" dt="2026-06-01T05:27:54.003" v="10509" actId="962"/>
          <ac:picMkLst>
            <pc:docMk/>
            <pc:sldMk cId="2164923383" sldId="349"/>
            <ac:picMk id="2" creationId="{24BB8DBE-39F3-3B0C-4E0B-2D3FF5BB48BA}"/>
          </ac:picMkLst>
        </pc:picChg>
      </pc:sldChg>
      <pc:sldChg chg="modSp mod">
        <pc:chgData name="Ruth Hadfield" userId="5fe203a7e69e4e6a" providerId="LiveId" clId="{836B89A8-DFF4-4E34-A6D1-5F06BF4EA50E}" dt="2026-06-02T06:08:28.096" v="18815" actId="962"/>
        <pc:sldMkLst>
          <pc:docMk/>
          <pc:sldMk cId="3918774150" sldId="350"/>
        </pc:sldMkLst>
        <pc:grpChg chg="mod">
          <ac:chgData name="Ruth Hadfield" userId="5fe203a7e69e4e6a" providerId="LiveId" clId="{836B89A8-DFF4-4E34-A6D1-5F06BF4EA50E}" dt="2026-06-02T06:08:28.096" v="18815" actId="962"/>
          <ac:grpSpMkLst>
            <pc:docMk/>
            <pc:sldMk cId="3918774150" sldId="350"/>
            <ac:grpSpMk id="11" creationId="{8E268E9E-FA9E-CCA4-27AC-40B41FD499C0}"/>
          </ac:grpSpMkLst>
        </pc:grpChg>
        <pc:picChg chg="mod">
          <ac:chgData name="Ruth Hadfield" userId="5fe203a7e69e4e6a" providerId="LiveId" clId="{836B89A8-DFF4-4E34-A6D1-5F06BF4EA50E}" dt="2026-06-01T05:28:06.671" v="10511" actId="962"/>
          <ac:picMkLst>
            <pc:docMk/>
            <pc:sldMk cId="3918774150" sldId="350"/>
            <ac:picMk id="2" creationId="{96342F27-F33E-0994-37B3-533D24D4E615}"/>
          </ac:picMkLst>
        </pc:picChg>
      </pc:sldChg>
      <pc:sldChg chg="modSp mod">
        <pc:chgData name="Ruth Hadfield" userId="5fe203a7e69e4e6a" providerId="LiveId" clId="{836B89A8-DFF4-4E34-A6D1-5F06BF4EA50E}" dt="2026-06-02T06:08:28.504" v="18816" actId="962"/>
        <pc:sldMkLst>
          <pc:docMk/>
          <pc:sldMk cId="2613881976" sldId="351"/>
        </pc:sldMkLst>
        <pc:grpChg chg="mod">
          <ac:chgData name="Ruth Hadfield" userId="5fe203a7e69e4e6a" providerId="LiveId" clId="{836B89A8-DFF4-4E34-A6D1-5F06BF4EA50E}" dt="2026-06-02T06:08:28.504" v="18816" actId="962"/>
          <ac:grpSpMkLst>
            <pc:docMk/>
            <pc:sldMk cId="2613881976" sldId="351"/>
            <ac:grpSpMk id="11" creationId="{C4D02B10-0BB1-A24C-795B-D74D684AF73C}"/>
          </ac:grpSpMkLst>
        </pc:grpChg>
        <pc:picChg chg="mod">
          <ac:chgData name="Ruth Hadfield" userId="5fe203a7e69e4e6a" providerId="LiveId" clId="{836B89A8-DFF4-4E34-A6D1-5F06BF4EA50E}" dt="2026-06-01T05:28:24.301" v="10513" actId="962"/>
          <ac:picMkLst>
            <pc:docMk/>
            <pc:sldMk cId="2613881976" sldId="351"/>
            <ac:picMk id="2" creationId="{7F1BFAC7-21DF-8721-F2EC-C203460B981D}"/>
          </ac:picMkLst>
        </pc:picChg>
      </pc:sldChg>
      <pc:sldChg chg="modSp mod">
        <pc:chgData name="Ruth Hadfield" userId="5fe203a7e69e4e6a" providerId="LiveId" clId="{836B89A8-DFF4-4E34-A6D1-5F06BF4EA50E}" dt="2026-06-02T06:08:28.817" v="18817" actId="962"/>
        <pc:sldMkLst>
          <pc:docMk/>
          <pc:sldMk cId="3736026348" sldId="352"/>
        </pc:sldMkLst>
        <pc:grpChg chg="mod">
          <ac:chgData name="Ruth Hadfield" userId="5fe203a7e69e4e6a" providerId="LiveId" clId="{836B89A8-DFF4-4E34-A6D1-5F06BF4EA50E}" dt="2026-06-02T06:08:28.817" v="18817" actId="962"/>
          <ac:grpSpMkLst>
            <pc:docMk/>
            <pc:sldMk cId="3736026348" sldId="352"/>
            <ac:grpSpMk id="3" creationId="{1197E96A-42E9-D391-D525-E9F6C21C2483}"/>
          </ac:grpSpMkLst>
        </pc:grpChg>
        <pc:picChg chg="mod">
          <ac:chgData name="Ruth Hadfield" userId="5fe203a7e69e4e6a" providerId="LiveId" clId="{836B89A8-DFF4-4E34-A6D1-5F06BF4EA50E}" dt="2026-06-01T05:29:24.160" v="10515" actId="962"/>
          <ac:picMkLst>
            <pc:docMk/>
            <pc:sldMk cId="3736026348" sldId="352"/>
            <ac:picMk id="2" creationId="{1BD0D5D8-2D98-B882-CDBB-ED49F38551C5}"/>
          </ac:picMkLst>
        </pc:picChg>
      </pc:sldChg>
      <pc:sldChg chg="modSp mod">
        <pc:chgData name="Ruth Hadfield" userId="5fe203a7e69e4e6a" providerId="LiveId" clId="{836B89A8-DFF4-4E34-A6D1-5F06BF4EA50E}" dt="2026-06-02T06:08:32.679" v="18821" actId="962"/>
        <pc:sldMkLst>
          <pc:docMk/>
          <pc:sldMk cId="1232051136" sldId="353"/>
        </pc:sldMkLst>
        <pc:grpChg chg="mod">
          <ac:chgData name="Ruth Hadfield" userId="5fe203a7e69e4e6a" providerId="LiveId" clId="{836B89A8-DFF4-4E34-A6D1-5F06BF4EA50E}" dt="2026-06-02T06:08:32.679" v="18821" actId="962"/>
          <ac:grpSpMkLst>
            <pc:docMk/>
            <pc:sldMk cId="1232051136" sldId="353"/>
            <ac:grpSpMk id="11" creationId="{2863238E-9D54-A45E-B088-47AF53B2A28C}"/>
          </ac:grpSpMkLst>
        </pc:grpChg>
        <pc:picChg chg="mod">
          <ac:chgData name="Ruth Hadfield" userId="5fe203a7e69e4e6a" providerId="LiveId" clId="{836B89A8-DFF4-4E34-A6D1-5F06BF4EA50E}" dt="2026-06-01T05:35:24.977" v="11944" actId="962"/>
          <ac:picMkLst>
            <pc:docMk/>
            <pc:sldMk cId="1232051136" sldId="353"/>
            <ac:picMk id="5" creationId="{5016CBF6-4B96-2337-12A9-96706C3ABCCB}"/>
          </ac:picMkLst>
        </pc:picChg>
      </pc:sldChg>
      <pc:sldChg chg="modSp mod">
        <pc:chgData name="Ruth Hadfield" userId="5fe203a7e69e4e6a" providerId="LiveId" clId="{836B89A8-DFF4-4E34-A6D1-5F06BF4EA50E}" dt="2026-06-02T06:08:32.094" v="18820" actId="962"/>
        <pc:sldMkLst>
          <pc:docMk/>
          <pc:sldMk cId="95241386" sldId="354"/>
        </pc:sldMkLst>
        <pc:spChg chg="mod">
          <ac:chgData name="Ruth Hadfield" userId="5fe203a7e69e4e6a" providerId="LiveId" clId="{836B89A8-DFF4-4E34-A6D1-5F06BF4EA50E}" dt="2026-06-01T05:29:54.298" v="10516" actId="20577"/>
          <ac:spMkLst>
            <pc:docMk/>
            <pc:sldMk cId="95241386" sldId="354"/>
            <ac:spMk id="7" creationId="{F5DA3DEA-5026-DCDD-88DA-62D71CB7FDED}"/>
          </ac:spMkLst>
        </pc:spChg>
        <pc:grpChg chg="mod">
          <ac:chgData name="Ruth Hadfield" userId="5fe203a7e69e4e6a" providerId="LiveId" clId="{836B89A8-DFF4-4E34-A6D1-5F06BF4EA50E}" dt="2026-06-02T06:08:32.094" v="18820" actId="962"/>
          <ac:grpSpMkLst>
            <pc:docMk/>
            <pc:sldMk cId="95241386" sldId="354"/>
            <ac:grpSpMk id="11" creationId="{6683E00B-DDEA-1E43-EE8D-C8B4B9154852}"/>
          </ac:grpSpMkLst>
        </pc:grpChg>
        <pc:picChg chg="mod">
          <ac:chgData name="Ruth Hadfield" userId="5fe203a7e69e4e6a" providerId="LiveId" clId="{836B89A8-DFF4-4E34-A6D1-5F06BF4EA50E}" dt="2026-06-01T05:32:51.930" v="11624" actId="962"/>
          <ac:picMkLst>
            <pc:docMk/>
            <pc:sldMk cId="95241386" sldId="354"/>
            <ac:picMk id="2" creationId="{C0E3AD28-C786-D2EC-D592-EC7C922CCBCF}"/>
          </ac:picMkLst>
        </pc:picChg>
      </pc:sldChg>
      <pc:sldChg chg="modSp mod">
        <pc:chgData name="Ruth Hadfield" userId="5fe203a7e69e4e6a" providerId="LiveId" clId="{836B89A8-DFF4-4E34-A6D1-5F06BF4EA50E}" dt="2026-06-02T06:08:33.343" v="18822" actId="962"/>
        <pc:sldMkLst>
          <pc:docMk/>
          <pc:sldMk cId="3350522227" sldId="355"/>
        </pc:sldMkLst>
        <pc:grpChg chg="mod">
          <ac:chgData name="Ruth Hadfield" userId="5fe203a7e69e4e6a" providerId="LiveId" clId="{836B89A8-DFF4-4E34-A6D1-5F06BF4EA50E}" dt="2026-06-02T06:08:33.343" v="18822" actId="962"/>
          <ac:grpSpMkLst>
            <pc:docMk/>
            <pc:sldMk cId="3350522227" sldId="355"/>
            <ac:grpSpMk id="5" creationId="{063A9F18-EFC3-1283-65B9-F9F8A1FFE3F6}"/>
          </ac:grpSpMkLst>
        </pc:grpChg>
        <pc:picChg chg="mod">
          <ac:chgData name="Ruth Hadfield" userId="5fe203a7e69e4e6a" providerId="LiveId" clId="{836B89A8-DFF4-4E34-A6D1-5F06BF4EA50E}" dt="2026-06-02T01:44:47.993" v="12292" actId="962"/>
          <ac:picMkLst>
            <pc:docMk/>
            <pc:sldMk cId="3350522227" sldId="355"/>
            <ac:picMk id="2" creationId="{93BC44A8-C814-8F6F-0B42-4C6E67415173}"/>
          </ac:picMkLst>
        </pc:picChg>
      </pc:sldChg>
      <pc:sldChg chg="modSp mod">
        <pc:chgData name="Ruth Hadfield" userId="5fe203a7e69e4e6a" providerId="LiveId" clId="{836B89A8-DFF4-4E34-A6D1-5F06BF4EA50E}" dt="2026-06-02T06:08:38.423" v="18823" actId="962"/>
        <pc:sldMkLst>
          <pc:docMk/>
          <pc:sldMk cId="2564789434" sldId="356"/>
        </pc:sldMkLst>
        <pc:grpChg chg="mod">
          <ac:chgData name="Ruth Hadfield" userId="5fe203a7e69e4e6a" providerId="LiveId" clId="{836B89A8-DFF4-4E34-A6D1-5F06BF4EA50E}" dt="2026-06-02T06:08:38.423" v="18823" actId="962"/>
          <ac:grpSpMkLst>
            <pc:docMk/>
            <pc:sldMk cId="2564789434" sldId="356"/>
            <ac:grpSpMk id="11" creationId="{64AA4A40-F1AE-73C7-B5E2-13207BEC1847}"/>
          </ac:grpSpMkLst>
        </pc:grpChg>
        <pc:picChg chg="mod">
          <ac:chgData name="Ruth Hadfield" userId="5fe203a7e69e4e6a" providerId="LiveId" clId="{836B89A8-DFF4-4E34-A6D1-5F06BF4EA50E}" dt="2026-06-02T01:45:46.430" v="12338" actId="962"/>
          <ac:picMkLst>
            <pc:docMk/>
            <pc:sldMk cId="2564789434" sldId="356"/>
            <ac:picMk id="5" creationId="{1A83CC4E-00DC-75F3-4F11-F4B51BD4E8F5}"/>
          </ac:picMkLst>
        </pc:picChg>
      </pc:sldChg>
      <pc:sldChg chg="modSp mod">
        <pc:chgData name="Ruth Hadfield" userId="5fe203a7e69e4e6a" providerId="LiveId" clId="{836B89A8-DFF4-4E34-A6D1-5F06BF4EA50E}" dt="2026-06-02T06:09:00.298" v="18826" actId="962"/>
        <pc:sldMkLst>
          <pc:docMk/>
          <pc:sldMk cId="2852174021" sldId="357"/>
        </pc:sldMkLst>
        <pc:grpChg chg="mod">
          <ac:chgData name="Ruth Hadfield" userId="5fe203a7e69e4e6a" providerId="LiveId" clId="{836B89A8-DFF4-4E34-A6D1-5F06BF4EA50E}" dt="2026-06-02T06:09:00.298" v="18826" actId="962"/>
          <ac:grpSpMkLst>
            <pc:docMk/>
            <pc:sldMk cId="2852174021" sldId="357"/>
            <ac:grpSpMk id="5" creationId="{A13DFD76-9711-7ACE-24B3-F867F05E3352}"/>
          </ac:grpSpMkLst>
        </pc:grpChg>
        <pc:picChg chg="mod">
          <ac:chgData name="Ruth Hadfield" userId="5fe203a7e69e4e6a" providerId="LiveId" clId="{836B89A8-DFF4-4E34-A6D1-5F06BF4EA50E}" dt="2026-06-02T01:56:10.548" v="13330" actId="962"/>
          <ac:picMkLst>
            <pc:docMk/>
            <pc:sldMk cId="2852174021" sldId="357"/>
            <ac:picMk id="2" creationId="{E360F353-E3C9-9950-7E7F-535908DB32BD}"/>
          </ac:picMkLst>
        </pc:picChg>
      </pc:sldChg>
      <pc:sldChg chg="modSp mod">
        <pc:chgData name="Ruth Hadfield" userId="5fe203a7e69e4e6a" providerId="LiveId" clId="{836B89A8-DFF4-4E34-A6D1-5F06BF4EA50E}" dt="2026-06-02T06:09:02.380" v="18828" actId="962"/>
        <pc:sldMkLst>
          <pc:docMk/>
          <pc:sldMk cId="1649945829" sldId="358"/>
        </pc:sldMkLst>
        <pc:grpChg chg="mod">
          <ac:chgData name="Ruth Hadfield" userId="5fe203a7e69e4e6a" providerId="LiveId" clId="{836B89A8-DFF4-4E34-A6D1-5F06BF4EA50E}" dt="2026-06-02T06:09:02.380" v="18828" actId="962"/>
          <ac:grpSpMkLst>
            <pc:docMk/>
            <pc:sldMk cId="1649945829" sldId="358"/>
            <ac:grpSpMk id="11" creationId="{6B75913A-2ADF-7FC5-FAED-90722A329857}"/>
          </ac:grpSpMkLst>
        </pc:grpChg>
        <pc:picChg chg="mod">
          <ac:chgData name="Ruth Hadfield" userId="5fe203a7e69e4e6a" providerId="LiveId" clId="{836B89A8-DFF4-4E34-A6D1-5F06BF4EA50E}" dt="2026-06-02T01:57:37.412" v="13630" actId="962"/>
          <ac:picMkLst>
            <pc:docMk/>
            <pc:sldMk cId="1649945829" sldId="358"/>
            <ac:picMk id="2" creationId="{676AD57A-2B90-FFC4-38C4-B3742FC3E752}"/>
          </ac:picMkLst>
        </pc:picChg>
      </pc:sldChg>
      <pc:sldChg chg="modSp mod">
        <pc:chgData name="Ruth Hadfield" userId="5fe203a7e69e4e6a" providerId="LiveId" clId="{836B89A8-DFF4-4E34-A6D1-5F06BF4EA50E}" dt="2026-06-02T06:09:03.273" v="18829" actId="962"/>
        <pc:sldMkLst>
          <pc:docMk/>
          <pc:sldMk cId="3897935130" sldId="359"/>
        </pc:sldMkLst>
        <pc:grpChg chg="mod">
          <ac:chgData name="Ruth Hadfield" userId="5fe203a7e69e4e6a" providerId="LiveId" clId="{836B89A8-DFF4-4E34-A6D1-5F06BF4EA50E}" dt="2026-06-02T06:09:03.273" v="18829" actId="962"/>
          <ac:grpSpMkLst>
            <pc:docMk/>
            <pc:sldMk cId="3897935130" sldId="359"/>
            <ac:grpSpMk id="11" creationId="{85E35743-CB72-14EA-81B7-75FA2DF88BB1}"/>
          </ac:grpSpMkLst>
        </pc:grpChg>
        <pc:picChg chg="mod">
          <ac:chgData name="Ruth Hadfield" userId="5fe203a7e69e4e6a" providerId="LiveId" clId="{836B89A8-DFF4-4E34-A6D1-5F06BF4EA50E}" dt="2026-06-02T01:58:17.523" v="13634" actId="962"/>
          <ac:picMkLst>
            <pc:docMk/>
            <pc:sldMk cId="3897935130" sldId="359"/>
            <ac:picMk id="2" creationId="{D5AE7369-9850-874F-F0F8-595A6AEE86FF}"/>
          </ac:picMkLst>
        </pc:picChg>
      </pc:sldChg>
      <pc:sldChg chg="modSp mod">
        <pc:chgData name="Ruth Hadfield" userId="5fe203a7e69e4e6a" providerId="LiveId" clId="{836B89A8-DFF4-4E34-A6D1-5F06BF4EA50E}" dt="2026-06-02T06:09:04.256" v="18830" actId="962"/>
        <pc:sldMkLst>
          <pc:docMk/>
          <pc:sldMk cId="2832208061" sldId="360"/>
        </pc:sldMkLst>
        <pc:grpChg chg="mod">
          <ac:chgData name="Ruth Hadfield" userId="5fe203a7e69e4e6a" providerId="LiveId" clId="{836B89A8-DFF4-4E34-A6D1-5F06BF4EA50E}" dt="2026-06-02T06:09:04.256" v="18830" actId="962"/>
          <ac:grpSpMkLst>
            <pc:docMk/>
            <pc:sldMk cId="2832208061" sldId="360"/>
            <ac:grpSpMk id="11" creationId="{A5BC423B-9396-B868-F33E-44B97D548149}"/>
          </ac:grpSpMkLst>
        </pc:grpChg>
        <pc:picChg chg="mod">
          <ac:chgData name="Ruth Hadfield" userId="5fe203a7e69e4e6a" providerId="LiveId" clId="{836B89A8-DFF4-4E34-A6D1-5F06BF4EA50E}" dt="2026-06-02T01:58:28.343" v="13638" actId="962"/>
          <ac:picMkLst>
            <pc:docMk/>
            <pc:sldMk cId="2832208061" sldId="360"/>
            <ac:picMk id="2" creationId="{26D53016-1255-B204-4BBB-C904A728BD20}"/>
          </ac:picMkLst>
        </pc:picChg>
      </pc:sldChg>
      <pc:sldChg chg="modSp mod">
        <pc:chgData name="Ruth Hadfield" userId="5fe203a7e69e4e6a" providerId="LiveId" clId="{836B89A8-DFF4-4E34-A6D1-5F06BF4EA50E}" dt="2026-06-02T06:09:05.051" v="18831" actId="962"/>
        <pc:sldMkLst>
          <pc:docMk/>
          <pc:sldMk cId="2378230660" sldId="361"/>
        </pc:sldMkLst>
        <pc:grpChg chg="mod">
          <ac:chgData name="Ruth Hadfield" userId="5fe203a7e69e4e6a" providerId="LiveId" clId="{836B89A8-DFF4-4E34-A6D1-5F06BF4EA50E}" dt="2026-06-02T06:09:05.051" v="18831" actId="962"/>
          <ac:grpSpMkLst>
            <pc:docMk/>
            <pc:sldMk cId="2378230660" sldId="361"/>
            <ac:grpSpMk id="11" creationId="{A81D2A16-1A33-86C1-45CA-F0FE10920918}"/>
          </ac:grpSpMkLst>
        </pc:grpChg>
        <pc:picChg chg="mod">
          <ac:chgData name="Ruth Hadfield" userId="5fe203a7e69e4e6a" providerId="LiveId" clId="{836B89A8-DFF4-4E34-A6D1-5F06BF4EA50E}" dt="2026-06-02T01:58:43.094" v="13642" actId="962"/>
          <ac:picMkLst>
            <pc:docMk/>
            <pc:sldMk cId="2378230660" sldId="361"/>
            <ac:picMk id="2" creationId="{9D22606A-3E22-75D9-4501-9B1EB8D14A6B}"/>
          </ac:picMkLst>
        </pc:picChg>
      </pc:sldChg>
      <pc:sldChg chg="modSp mod">
        <pc:chgData name="Ruth Hadfield" userId="5fe203a7e69e4e6a" providerId="LiveId" clId="{836B89A8-DFF4-4E34-A6D1-5F06BF4EA50E}" dt="2026-06-02T06:09:06.691" v="18833" actId="962"/>
        <pc:sldMkLst>
          <pc:docMk/>
          <pc:sldMk cId="1926126847" sldId="362"/>
        </pc:sldMkLst>
        <pc:grpChg chg="mod">
          <ac:chgData name="Ruth Hadfield" userId="5fe203a7e69e4e6a" providerId="LiveId" clId="{836B89A8-DFF4-4E34-A6D1-5F06BF4EA50E}" dt="2026-06-02T06:09:06.691" v="18833" actId="962"/>
          <ac:grpSpMkLst>
            <pc:docMk/>
            <pc:sldMk cId="1926126847" sldId="362"/>
            <ac:grpSpMk id="11" creationId="{28D1E11C-5B0D-FF56-7D2B-79CCF259A00B}"/>
          </ac:grpSpMkLst>
        </pc:grpChg>
        <pc:picChg chg="mod">
          <ac:chgData name="Ruth Hadfield" userId="5fe203a7e69e4e6a" providerId="LiveId" clId="{836B89A8-DFF4-4E34-A6D1-5F06BF4EA50E}" dt="2026-06-02T02:28:04.508" v="13652" actId="962"/>
          <ac:picMkLst>
            <pc:docMk/>
            <pc:sldMk cId="1926126847" sldId="362"/>
            <ac:picMk id="2" creationId="{AC6599E3-0429-73AE-D2B2-74304F5F8C14}"/>
          </ac:picMkLst>
        </pc:picChg>
      </pc:sldChg>
      <pc:sldChg chg="modSp mod">
        <pc:chgData name="Ruth Hadfield" userId="5fe203a7e69e4e6a" providerId="LiveId" clId="{836B89A8-DFF4-4E34-A6D1-5F06BF4EA50E}" dt="2026-06-02T06:09:05.856" v="18832" actId="962"/>
        <pc:sldMkLst>
          <pc:docMk/>
          <pc:sldMk cId="265231681" sldId="363"/>
        </pc:sldMkLst>
        <pc:grpChg chg="mod">
          <ac:chgData name="Ruth Hadfield" userId="5fe203a7e69e4e6a" providerId="LiveId" clId="{836B89A8-DFF4-4E34-A6D1-5F06BF4EA50E}" dt="2026-06-02T06:09:05.856" v="18832" actId="962"/>
          <ac:grpSpMkLst>
            <pc:docMk/>
            <pc:sldMk cId="265231681" sldId="363"/>
            <ac:grpSpMk id="11" creationId="{EF21952E-EB12-ECBC-AA00-CFA34849CC58}"/>
          </ac:grpSpMkLst>
        </pc:grpChg>
        <pc:picChg chg="mod">
          <ac:chgData name="Ruth Hadfield" userId="5fe203a7e69e4e6a" providerId="LiveId" clId="{836B89A8-DFF4-4E34-A6D1-5F06BF4EA50E}" dt="2026-06-02T01:59:00.143" v="13646" actId="962"/>
          <ac:picMkLst>
            <pc:docMk/>
            <pc:sldMk cId="265231681" sldId="363"/>
            <ac:picMk id="7" creationId="{C392A50D-93C8-62C7-7B51-A0A86AFF2F78}"/>
          </ac:picMkLst>
        </pc:picChg>
      </pc:sldChg>
      <pc:sldChg chg="modSp mod">
        <pc:chgData name="Ruth Hadfield" userId="5fe203a7e69e4e6a" providerId="LiveId" clId="{836B89A8-DFF4-4E34-A6D1-5F06BF4EA50E}" dt="2026-06-02T06:09:30.588" v="18857" actId="962"/>
        <pc:sldMkLst>
          <pc:docMk/>
          <pc:sldMk cId="1293001389" sldId="364"/>
        </pc:sldMkLst>
        <pc:grpChg chg="mod">
          <ac:chgData name="Ruth Hadfield" userId="5fe203a7e69e4e6a" providerId="LiveId" clId="{836B89A8-DFF4-4E34-A6D1-5F06BF4EA50E}" dt="2026-06-02T06:09:30.588" v="18857" actId="962"/>
          <ac:grpSpMkLst>
            <pc:docMk/>
            <pc:sldMk cId="1293001389" sldId="364"/>
            <ac:grpSpMk id="8" creationId="{9BE350D7-22C0-5635-EB7D-016180E26E78}"/>
          </ac:grpSpMkLst>
        </pc:grpChg>
        <pc:picChg chg="mod">
          <ac:chgData name="Ruth Hadfield" userId="5fe203a7e69e4e6a" providerId="LiveId" clId="{836B89A8-DFF4-4E34-A6D1-5F06BF4EA50E}" dt="2026-06-02T05:49:24.593" v="18269" actId="962"/>
          <ac:picMkLst>
            <pc:docMk/>
            <pc:sldMk cId="1293001389" sldId="364"/>
            <ac:picMk id="12" creationId="{9579B492-9C84-8BF2-1D82-73FE3C997654}"/>
          </ac:picMkLst>
        </pc:picChg>
      </pc:sldChg>
      <pc:sldChg chg="modSp mod">
        <pc:chgData name="Ruth Hadfield" userId="5fe203a7e69e4e6a" providerId="LiveId" clId="{836B89A8-DFF4-4E34-A6D1-5F06BF4EA50E}" dt="2026-06-02T06:09:32.674" v="18858" actId="962"/>
        <pc:sldMkLst>
          <pc:docMk/>
          <pc:sldMk cId="1808425868" sldId="365"/>
        </pc:sldMkLst>
        <pc:grpChg chg="mod">
          <ac:chgData name="Ruth Hadfield" userId="5fe203a7e69e4e6a" providerId="LiveId" clId="{836B89A8-DFF4-4E34-A6D1-5F06BF4EA50E}" dt="2026-06-02T06:09:32.674" v="18858" actId="962"/>
          <ac:grpSpMkLst>
            <pc:docMk/>
            <pc:sldMk cId="1808425868" sldId="365"/>
            <ac:grpSpMk id="5" creationId="{8B8C46BC-3C90-614E-B0FE-7464F0ADECD2}"/>
          </ac:grpSpMkLst>
        </pc:grpChg>
        <pc:picChg chg="mod">
          <ac:chgData name="Ruth Hadfield" userId="5fe203a7e69e4e6a" providerId="LiveId" clId="{836B89A8-DFF4-4E34-A6D1-5F06BF4EA50E}" dt="2026-06-02T05:50:01.303" v="18377" actId="962"/>
          <ac:picMkLst>
            <pc:docMk/>
            <pc:sldMk cId="1808425868" sldId="365"/>
            <ac:picMk id="2" creationId="{B0434F9A-7C1C-BF57-6CC5-03BED6F04AB2}"/>
          </ac:picMkLst>
        </pc:picChg>
      </pc:sldChg>
      <pc:sldChg chg="modSp mod">
        <pc:chgData name="Ruth Hadfield" userId="5fe203a7e69e4e6a" providerId="LiveId" clId="{836B89A8-DFF4-4E34-A6D1-5F06BF4EA50E}" dt="2026-06-02T06:09:34.075" v="18859" actId="962"/>
        <pc:sldMkLst>
          <pc:docMk/>
          <pc:sldMk cId="601482033" sldId="366"/>
        </pc:sldMkLst>
        <pc:grpChg chg="mod">
          <ac:chgData name="Ruth Hadfield" userId="5fe203a7e69e4e6a" providerId="LiveId" clId="{836B89A8-DFF4-4E34-A6D1-5F06BF4EA50E}" dt="2026-06-02T06:09:34.075" v="18859" actId="962"/>
          <ac:grpSpMkLst>
            <pc:docMk/>
            <pc:sldMk cId="601482033" sldId="366"/>
            <ac:grpSpMk id="7" creationId="{A4BAFDA6-FFA5-23B8-0330-DAF22A02DFC3}"/>
          </ac:grpSpMkLst>
        </pc:grpChg>
        <pc:picChg chg="mod">
          <ac:chgData name="Ruth Hadfield" userId="5fe203a7e69e4e6a" providerId="LiveId" clId="{836B89A8-DFF4-4E34-A6D1-5F06BF4EA50E}" dt="2026-06-02T05:50:51.762" v="18485" actId="962"/>
          <ac:picMkLst>
            <pc:docMk/>
            <pc:sldMk cId="601482033" sldId="366"/>
            <ac:picMk id="2" creationId="{96F5FC8C-8FBB-6394-506A-C6BC7B8FBD2A}"/>
          </ac:picMkLst>
        </pc:picChg>
      </pc:sldChg>
      <pc:sldChg chg="modSp mod">
        <pc:chgData name="Ruth Hadfield" userId="5fe203a7e69e4e6a" providerId="LiveId" clId="{836B89A8-DFF4-4E34-A6D1-5F06BF4EA50E}" dt="2026-06-02T06:09:09.231" v="18836" actId="962"/>
        <pc:sldMkLst>
          <pc:docMk/>
          <pc:sldMk cId="721726591" sldId="368"/>
        </pc:sldMkLst>
        <pc:grpChg chg="mod">
          <ac:chgData name="Ruth Hadfield" userId="5fe203a7e69e4e6a" providerId="LiveId" clId="{836B89A8-DFF4-4E34-A6D1-5F06BF4EA50E}" dt="2026-06-02T06:09:09.231" v="18836" actId="962"/>
          <ac:grpSpMkLst>
            <pc:docMk/>
            <pc:sldMk cId="721726591" sldId="368"/>
            <ac:grpSpMk id="5" creationId="{6AE783BF-B398-CE5A-D188-36208AECA42F}"/>
          </ac:grpSpMkLst>
        </pc:grpChg>
        <pc:picChg chg="mod">
          <ac:chgData name="Ruth Hadfield" userId="5fe203a7e69e4e6a" providerId="LiveId" clId="{836B89A8-DFF4-4E34-A6D1-5F06BF4EA50E}" dt="2026-06-02T02:29:53.987" v="13668" actId="962"/>
          <ac:picMkLst>
            <pc:docMk/>
            <pc:sldMk cId="721726591" sldId="368"/>
            <ac:picMk id="2" creationId="{3429D8F3-8B1A-A854-8F95-75AADFCD9F02}"/>
          </ac:picMkLst>
        </pc:picChg>
      </pc:sldChg>
      <pc:sldChg chg="modSp mod">
        <pc:chgData name="Ruth Hadfield" userId="5fe203a7e69e4e6a" providerId="LiveId" clId="{836B89A8-DFF4-4E34-A6D1-5F06BF4EA50E}" dt="2026-06-02T06:09:07.555" v="18834" actId="962"/>
        <pc:sldMkLst>
          <pc:docMk/>
          <pc:sldMk cId="3681877376" sldId="369"/>
        </pc:sldMkLst>
        <pc:grpChg chg="mod">
          <ac:chgData name="Ruth Hadfield" userId="5fe203a7e69e4e6a" providerId="LiveId" clId="{836B89A8-DFF4-4E34-A6D1-5F06BF4EA50E}" dt="2026-06-02T06:09:07.555" v="18834" actId="962"/>
          <ac:grpSpMkLst>
            <pc:docMk/>
            <pc:sldMk cId="3681877376" sldId="369"/>
            <ac:grpSpMk id="7" creationId="{E92F5A67-DC5D-FB80-390E-FE8764E68DF4}"/>
          </ac:grpSpMkLst>
        </pc:grpChg>
        <pc:picChg chg="mod">
          <ac:chgData name="Ruth Hadfield" userId="5fe203a7e69e4e6a" providerId="LiveId" clId="{836B89A8-DFF4-4E34-A6D1-5F06BF4EA50E}" dt="2026-06-02T02:29:05.257" v="13660" actId="962"/>
          <ac:picMkLst>
            <pc:docMk/>
            <pc:sldMk cId="3681877376" sldId="369"/>
            <ac:picMk id="2" creationId="{E393A907-2AA9-42C7-457C-9011F4327583}"/>
          </ac:picMkLst>
        </pc:picChg>
      </pc:sldChg>
      <pc:sldChg chg="modSp mod">
        <pc:chgData name="Ruth Hadfield" userId="5fe203a7e69e4e6a" providerId="LiveId" clId="{836B89A8-DFF4-4E34-A6D1-5F06BF4EA50E}" dt="2026-06-02T06:09:35.937" v="18861" actId="962"/>
        <pc:sldMkLst>
          <pc:docMk/>
          <pc:sldMk cId="297424882" sldId="370"/>
        </pc:sldMkLst>
        <pc:grpChg chg="mod">
          <ac:chgData name="Ruth Hadfield" userId="5fe203a7e69e4e6a" providerId="LiveId" clId="{836B89A8-DFF4-4E34-A6D1-5F06BF4EA50E}" dt="2026-06-02T06:09:35.937" v="18861" actId="962"/>
          <ac:grpSpMkLst>
            <pc:docMk/>
            <pc:sldMk cId="297424882" sldId="370"/>
            <ac:grpSpMk id="9" creationId="{81BD68D6-595D-7CC1-C00C-83655BC3F868}"/>
          </ac:grpSpMkLst>
        </pc:grpChg>
        <pc:picChg chg="mod">
          <ac:chgData name="Ruth Hadfield" userId="5fe203a7e69e4e6a" providerId="LiveId" clId="{836B89A8-DFF4-4E34-A6D1-5F06BF4EA50E}" dt="2026-06-02T06:07:02.203" v="18789" actId="962"/>
          <ac:picMkLst>
            <pc:docMk/>
            <pc:sldMk cId="297424882" sldId="370"/>
            <ac:picMk id="11" creationId="{DFB45442-6587-8AA7-BFE7-79EA37919993}"/>
          </ac:picMkLst>
        </pc:picChg>
      </pc:sldChg>
      <pc:sldChg chg="modSp mod">
        <pc:chgData name="Ruth Hadfield" userId="5fe203a7e69e4e6a" providerId="LiveId" clId="{836B89A8-DFF4-4E34-A6D1-5F06BF4EA50E}" dt="2026-06-02T06:09:08.502" v="18835" actId="962"/>
        <pc:sldMkLst>
          <pc:docMk/>
          <pc:sldMk cId="508679467" sldId="372"/>
        </pc:sldMkLst>
        <pc:grpChg chg="mod">
          <ac:chgData name="Ruth Hadfield" userId="5fe203a7e69e4e6a" providerId="LiveId" clId="{836B89A8-DFF4-4E34-A6D1-5F06BF4EA50E}" dt="2026-06-02T06:09:08.502" v="18835" actId="962"/>
          <ac:grpSpMkLst>
            <pc:docMk/>
            <pc:sldMk cId="508679467" sldId="372"/>
            <ac:grpSpMk id="7" creationId="{B1DBAEFB-4943-CFFF-DD5F-2833B0608985}"/>
          </ac:grpSpMkLst>
        </pc:grpChg>
        <pc:picChg chg="mod">
          <ac:chgData name="Ruth Hadfield" userId="5fe203a7e69e4e6a" providerId="LiveId" clId="{836B89A8-DFF4-4E34-A6D1-5F06BF4EA50E}" dt="2026-06-02T02:29:37.628" v="13664" actId="962"/>
          <ac:picMkLst>
            <pc:docMk/>
            <pc:sldMk cId="508679467" sldId="372"/>
            <ac:picMk id="2" creationId="{F779670B-7E70-4CC6-F91A-28C00CF7C5A5}"/>
          </ac:picMkLst>
        </pc:picChg>
      </pc:sldChg>
      <pc:sldChg chg="modSp mod">
        <pc:chgData name="Ruth Hadfield" userId="5fe203a7e69e4e6a" providerId="LiveId" clId="{836B89A8-DFF4-4E34-A6D1-5F06BF4EA50E}" dt="2026-06-02T06:09:11.796" v="18839" actId="962"/>
        <pc:sldMkLst>
          <pc:docMk/>
          <pc:sldMk cId="743019199" sldId="373"/>
        </pc:sldMkLst>
        <pc:grpChg chg="mod">
          <ac:chgData name="Ruth Hadfield" userId="5fe203a7e69e4e6a" providerId="LiveId" clId="{836B89A8-DFF4-4E34-A6D1-5F06BF4EA50E}" dt="2026-06-02T06:09:11.796" v="18839" actId="962"/>
          <ac:grpSpMkLst>
            <pc:docMk/>
            <pc:sldMk cId="743019199" sldId="373"/>
            <ac:grpSpMk id="11" creationId="{91D5DB89-2E4A-7F4C-6892-89F50488FE56}"/>
          </ac:grpSpMkLst>
        </pc:grpChg>
        <pc:picChg chg="mod">
          <ac:chgData name="Ruth Hadfield" userId="5fe203a7e69e4e6a" providerId="LiveId" clId="{836B89A8-DFF4-4E34-A6D1-5F06BF4EA50E}" dt="2026-06-02T02:32:11.784" v="13692" actId="962"/>
          <ac:picMkLst>
            <pc:docMk/>
            <pc:sldMk cId="743019199" sldId="373"/>
            <ac:picMk id="7" creationId="{99FB1542-F67D-0E66-37A8-1419F0A0CDFB}"/>
          </ac:picMkLst>
        </pc:picChg>
        <pc:picChg chg="mod">
          <ac:chgData name="Ruth Hadfield" userId="5fe203a7e69e4e6a" providerId="LiveId" clId="{836B89A8-DFF4-4E34-A6D1-5F06BF4EA50E}" dt="2026-06-02T02:34:37.305" v="14012" actId="962"/>
          <ac:picMkLst>
            <pc:docMk/>
            <pc:sldMk cId="743019199" sldId="373"/>
            <ac:picMk id="15" creationId="{41B6BC5E-04CD-3894-C09B-1B57AAA9393E}"/>
          </ac:picMkLst>
        </pc:picChg>
      </pc:sldChg>
      <pc:sldChg chg="modSp mod">
        <pc:chgData name="Ruth Hadfield" userId="5fe203a7e69e4e6a" providerId="LiveId" clId="{836B89A8-DFF4-4E34-A6D1-5F06BF4EA50E}" dt="2026-06-02T06:09:10.329" v="18837" actId="962"/>
        <pc:sldMkLst>
          <pc:docMk/>
          <pc:sldMk cId="496610006" sldId="374"/>
        </pc:sldMkLst>
        <pc:spChg chg="mod">
          <ac:chgData name="Ruth Hadfield" userId="5fe203a7e69e4e6a" providerId="LiveId" clId="{836B89A8-DFF4-4E34-A6D1-5F06BF4EA50E}" dt="2026-06-02T02:30:55.909" v="13684" actId="962"/>
          <ac:spMkLst>
            <pc:docMk/>
            <pc:sldMk cId="496610006" sldId="374"/>
            <ac:spMk id="3" creationId="{B487EF36-66C8-6FBA-397D-55BFB6CE9C53}"/>
          </ac:spMkLst>
        </pc:spChg>
        <pc:grpChg chg="mod">
          <ac:chgData name="Ruth Hadfield" userId="5fe203a7e69e4e6a" providerId="LiveId" clId="{836B89A8-DFF4-4E34-A6D1-5F06BF4EA50E}" dt="2026-06-02T06:09:10.329" v="18837" actId="962"/>
          <ac:grpSpMkLst>
            <pc:docMk/>
            <pc:sldMk cId="496610006" sldId="374"/>
            <ac:grpSpMk id="7" creationId="{47EE0BBE-FBD6-3278-24AE-280FB8410365}"/>
          </ac:grpSpMkLst>
        </pc:grpChg>
        <pc:picChg chg="mod">
          <ac:chgData name="Ruth Hadfield" userId="5fe203a7e69e4e6a" providerId="LiveId" clId="{836B89A8-DFF4-4E34-A6D1-5F06BF4EA50E}" dt="2026-06-02T02:30:39.307" v="13670" actId="962"/>
          <ac:picMkLst>
            <pc:docMk/>
            <pc:sldMk cId="496610006" sldId="374"/>
            <ac:picMk id="2" creationId="{696E5B32-F01A-DCF3-3B0F-6B78038BFD1B}"/>
          </ac:picMkLst>
        </pc:picChg>
      </pc:sldChg>
      <pc:sldChg chg="modSp mod">
        <pc:chgData name="Ruth Hadfield" userId="5fe203a7e69e4e6a" providerId="LiveId" clId="{836B89A8-DFF4-4E34-A6D1-5F06BF4EA50E}" dt="2026-06-02T06:09:11.012" v="18838" actId="962"/>
        <pc:sldMkLst>
          <pc:docMk/>
          <pc:sldMk cId="2082465943" sldId="375"/>
        </pc:sldMkLst>
        <pc:grpChg chg="mod">
          <ac:chgData name="Ruth Hadfield" userId="5fe203a7e69e4e6a" providerId="LiveId" clId="{836B89A8-DFF4-4E34-A6D1-5F06BF4EA50E}" dt="2026-06-02T06:09:11.012" v="18838" actId="962"/>
          <ac:grpSpMkLst>
            <pc:docMk/>
            <pc:sldMk cId="2082465943" sldId="375"/>
            <ac:grpSpMk id="11" creationId="{D9F71784-29D2-D960-C6A1-E563334D7D4D}"/>
          </ac:grpSpMkLst>
        </pc:grpChg>
        <pc:picChg chg="mod">
          <ac:chgData name="Ruth Hadfield" userId="5fe203a7e69e4e6a" providerId="LiveId" clId="{836B89A8-DFF4-4E34-A6D1-5F06BF4EA50E}" dt="2026-06-02T02:31:20.506" v="13688" actId="962"/>
          <ac:picMkLst>
            <pc:docMk/>
            <pc:sldMk cId="2082465943" sldId="375"/>
            <ac:picMk id="7" creationId="{B90F700D-43BA-B2E5-E198-240628AF1AAD}"/>
          </ac:picMkLst>
        </pc:picChg>
      </pc:sldChg>
      <pc:sldChg chg="modSp mod">
        <pc:chgData name="Ruth Hadfield" userId="5fe203a7e69e4e6a" providerId="LiveId" clId="{836B89A8-DFF4-4E34-A6D1-5F06BF4EA50E}" dt="2026-06-02T06:09:14.088" v="18842" actId="962"/>
        <pc:sldMkLst>
          <pc:docMk/>
          <pc:sldMk cId="2087812069" sldId="376"/>
        </pc:sldMkLst>
        <pc:spChg chg="mod">
          <ac:chgData name="Ruth Hadfield" userId="5fe203a7e69e4e6a" providerId="LiveId" clId="{836B89A8-DFF4-4E34-A6D1-5F06BF4EA50E}" dt="2026-06-02T02:37:49.506" v="15131" actId="962"/>
          <ac:spMkLst>
            <pc:docMk/>
            <pc:sldMk cId="2087812069" sldId="376"/>
            <ac:spMk id="3" creationId="{8A241A5E-41BD-AB88-42EF-CED197B40AAE}"/>
          </ac:spMkLst>
        </pc:spChg>
        <pc:grpChg chg="mod">
          <ac:chgData name="Ruth Hadfield" userId="5fe203a7e69e4e6a" providerId="LiveId" clId="{836B89A8-DFF4-4E34-A6D1-5F06BF4EA50E}" dt="2026-06-02T06:09:13.456" v="18841" actId="962"/>
          <ac:grpSpMkLst>
            <pc:docMk/>
            <pc:sldMk cId="2087812069" sldId="376"/>
            <ac:grpSpMk id="11" creationId="{BD64F662-290E-5ADC-F1BB-CA5F85215521}"/>
          </ac:grpSpMkLst>
        </pc:grpChg>
        <pc:picChg chg="mod">
          <ac:chgData name="Ruth Hadfield" userId="5fe203a7e69e4e6a" providerId="LiveId" clId="{836B89A8-DFF4-4E34-A6D1-5F06BF4EA50E}" dt="2026-06-02T06:09:14.088" v="18842" actId="962"/>
          <ac:picMkLst>
            <pc:docMk/>
            <pc:sldMk cId="2087812069" sldId="376"/>
            <ac:picMk id="7" creationId="{61E73383-66A0-7FDB-E22B-3576E75B1D12}"/>
          </ac:picMkLst>
        </pc:picChg>
      </pc:sldChg>
      <pc:sldChg chg="modSp mod">
        <pc:chgData name="Ruth Hadfield" userId="5fe203a7e69e4e6a" providerId="LiveId" clId="{836B89A8-DFF4-4E34-A6D1-5F06BF4EA50E}" dt="2026-06-02T06:09:14.911" v="18843" actId="962"/>
        <pc:sldMkLst>
          <pc:docMk/>
          <pc:sldMk cId="1677550847" sldId="378"/>
        </pc:sldMkLst>
        <pc:grpChg chg="mod">
          <ac:chgData name="Ruth Hadfield" userId="5fe203a7e69e4e6a" providerId="LiveId" clId="{836B89A8-DFF4-4E34-A6D1-5F06BF4EA50E}" dt="2026-06-02T06:09:14.911" v="18843" actId="962"/>
          <ac:grpSpMkLst>
            <pc:docMk/>
            <pc:sldMk cId="1677550847" sldId="378"/>
            <ac:grpSpMk id="11" creationId="{673F7570-F551-BDFB-12AD-CF75FAD1C6A1}"/>
          </ac:grpSpMkLst>
        </pc:grpChg>
        <pc:picChg chg="mod">
          <ac:chgData name="Ruth Hadfield" userId="5fe203a7e69e4e6a" providerId="LiveId" clId="{836B89A8-DFF4-4E34-A6D1-5F06BF4EA50E}" dt="2026-06-02T02:38:03.242" v="15133" actId="962"/>
          <ac:picMkLst>
            <pc:docMk/>
            <pc:sldMk cId="1677550847" sldId="378"/>
            <ac:picMk id="2" creationId="{5BED3639-6465-DEB6-B885-8B537C20BD41}"/>
          </ac:picMkLst>
        </pc:picChg>
      </pc:sldChg>
      <pc:sldChg chg="modSp mod">
        <pc:chgData name="Ruth Hadfield" userId="5fe203a7e69e4e6a" providerId="LiveId" clId="{836B89A8-DFF4-4E34-A6D1-5F06BF4EA50E}" dt="2026-06-02T06:09:17.042" v="18845" actId="962"/>
        <pc:sldMkLst>
          <pc:docMk/>
          <pc:sldMk cId="2496438935" sldId="379"/>
        </pc:sldMkLst>
        <pc:grpChg chg="mod">
          <ac:chgData name="Ruth Hadfield" userId="5fe203a7e69e4e6a" providerId="LiveId" clId="{836B89A8-DFF4-4E34-A6D1-5F06BF4EA50E}" dt="2026-06-02T06:09:17.042" v="18845" actId="962"/>
          <ac:grpSpMkLst>
            <pc:docMk/>
            <pc:sldMk cId="2496438935" sldId="379"/>
            <ac:grpSpMk id="11" creationId="{788D079A-64DB-FE0F-5B7D-0A313C9E2DF0}"/>
          </ac:grpSpMkLst>
        </pc:grpChg>
        <pc:picChg chg="mod">
          <ac:chgData name="Ruth Hadfield" userId="5fe203a7e69e4e6a" providerId="LiveId" clId="{836B89A8-DFF4-4E34-A6D1-5F06BF4EA50E}" dt="2026-06-02T02:40:17.652" v="15367" actId="962"/>
          <ac:picMkLst>
            <pc:docMk/>
            <pc:sldMk cId="2496438935" sldId="379"/>
            <ac:picMk id="2" creationId="{E6B3FB19-B5B3-F22B-6DE5-A0F24D2A0FE1}"/>
          </ac:picMkLst>
        </pc:picChg>
      </pc:sldChg>
      <pc:sldChg chg="modSp mod">
        <pc:chgData name="Ruth Hadfield" userId="5fe203a7e69e4e6a" providerId="LiveId" clId="{836B89A8-DFF4-4E34-A6D1-5F06BF4EA50E}" dt="2026-06-02T06:09:19.612" v="18848" actId="962"/>
        <pc:sldMkLst>
          <pc:docMk/>
          <pc:sldMk cId="3795552932" sldId="380"/>
        </pc:sldMkLst>
        <pc:grpChg chg="mod">
          <ac:chgData name="Ruth Hadfield" userId="5fe203a7e69e4e6a" providerId="LiveId" clId="{836B89A8-DFF4-4E34-A6D1-5F06BF4EA50E}" dt="2026-06-02T06:09:19.612" v="18848" actId="962"/>
          <ac:grpSpMkLst>
            <pc:docMk/>
            <pc:sldMk cId="3795552932" sldId="380"/>
            <ac:grpSpMk id="7" creationId="{883F42D9-F3AB-09E9-CBA7-714A01966FC4}"/>
          </ac:grpSpMkLst>
        </pc:grpChg>
        <pc:picChg chg="mod">
          <ac:chgData name="Ruth Hadfield" userId="5fe203a7e69e4e6a" providerId="LiveId" clId="{836B89A8-DFF4-4E34-A6D1-5F06BF4EA50E}" dt="2026-06-02T05:23:11.581" v="15449" actId="962"/>
          <ac:picMkLst>
            <pc:docMk/>
            <pc:sldMk cId="3795552932" sldId="380"/>
            <ac:picMk id="2" creationId="{E912F953-A185-4301-9819-F9814E6EE2F1}"/>
          </ac:picMkLst>
        </pc:picChg>
      </pc:sldChg>
      <pc:sldChg chg="modSp mod">
        <pc:chgData name="Ruth Hadfield" userId="5fe203a7e69e4e6a" providerId="LiveId" clId="{836B89A8-DFF4-4E34-A6D1-5F06BF4EA50E}" dt="2026-06-02T06:09:18.004" v="18846" actId="962"/>
        <pc:sldMkLst>
          <pc:docMk/>
          <pc:sldMk cId="1127382390" sldId="381"/>
        </pc:sldMkLst>
        <pc:grpChg chg="mod">
          <ac:chgData name="Ruth Hadfield" userId="5fe203a7e69e4e6a" providerId="LiveId" clId="{836B89A8-DFF4-4E34-A6D1-5F06BF4EA50E}" dt="2026-06-02T06:09:18.004" v="18846" actId="962"/>
          <ac:grpSpMkLst>
            <pc:docMk/>
            <pc:sldMk cId="1127382390" sldId="381"/>
            <ac:grpSpMk id="11" creationId="{FF43C8EA-FDD3-8A7D-C3D4-27137344D72A}"/>
          </ac:grpSpMkLst>
        </pc:grpChg>
        <pc:picChg chg="mod">
          <ac:chgData name="Ruth Hadfield" userId="5fe203a7e69e4e6a" providerId="LiveId" clId="{836B89A8-DFF4-4E34-A6D1-5F06BF4EA50E}" dt="2026-06-02T03:00:25.370" v="15445" actId="962"/>
          <ac:picMkLst>
            <pc:docMk/>
            <pc:sldMk cId="1127382390" sldId="381"/>
            <ac:picMk id="2" creationId="{1CC324EC-FD3D-3C7C-8253-E21B5657D437}"/>
          </ac:picMkLst>
        </pc:picChg>
      </pc:sldChg>
      <pc:sldChg chg="modSp mod">
        <pc:chgData name="Ruth Hadfield" userId="5fe203a7e69e4e6a" providerId="LiveId" clId="{836B89A8-DFF4-4E34-A6D1-5F06BF4EA50E}" dt="2026-06-02T06:09:18.873" v="18847" actId="962"/>
        <pc:sldMkLst>
          <pc:docMk/>
          <pc:sldMk cId="1997124522" sldId="382"/>
        </pc:sldMkLst>
        <pc:grpChg chg="mod">
          <ac:chgData name="Ruth Hadfield" userId="5fe203a7e69e4e6a" providerId="LiveId" clId="{836B89A8-DFF4-4E34-A6D1-5F06BF4EA50E}" dt="2026-06-02T06:09:18.873" v="18847" actId="962"/>
          <ac:grpSpMkLst>
            <pc:docMk/>
            <pc:sldMk cId="1997124522" sldId="382"/>
            <ac:grpSpMk id="11" creationId="{31FD6203-7582-E2CE-AE3A-111D8203EAAC}"/>
          </ac:grpSpMkLst>
        </pc:grpChg>
        <pc:picChg chg="mod">
          <ac:chgData name="Ruth Hadfield" userId="5fe203a7e69e4e6a" providerId="LiveId" clId="{836B89A8-DFF4-4E34-A6D1-5F06BF4EA50E}" dt="2026-06-02T05:22:53.006" v="15447" actId="962"/>
          <ac:picMkLst>
            <pc:docMk/>
            <pc:sldMk cId="1997124522" sldId="382"/>
            <ac:picMk id="7" creationId="{8C7D37A7-D018-3CF2-1661-4A31CC99E7A7}"/>
          </ac:picMkLst>
        </pc:picChg>
      </pc:sldChg>
      <pc:sldChg chg="modSp mod">
        <pc:chgData name="Ruth Hadfield" userId="5fe203a7e69e4e6a" providerId="LiveId" clId="{836B89A8-DFF4-4E34-A6D1-5F06BF4EA50E}" dt="2026-06-02T06:09:23.160" v="18851" actId="962"/>
        <pc:sldMkLst>
          <pc:docMk/>
          <pc:sldMk cId="1092064" sldId="383"/>
        </pc:sldMkLst>
        <pc:grpChg chg="mod">
          <ac:chgData name="Ruth Hadfield" userId="5fe203a7e69e4e6a" providerId="LiveId" clId="{836B89A8-DFF4-4E34-A6D1-5F06BF4EA50E}" dt="2026-06-02T06:09:23.160" v="18851" actId="962"/>
          <ac:grpSpMkLst>
            <pc:docMk/>
            <pc:sldMk cId="1092064" sldId="383"/>
            <ac:grpSpMk id="7" creationId="{9E2237E5-9C35-DF39-095F-78C7C115725A}"/>
          </ac:grpSpMkLst>
        </pc:grpChg>
        <pc:picChg chg="mod">
          <ac:chgData name="Ruth Hadfield" userId="5fe203a7e69e4e6a" providerId="LiveId" clId="{836B89A8-DFF4-4E34-A6D1-5F06BF4EA50E}" dt="2026-06-02T05:25:46.252" v="16487" actId="962"/>
          <ac:picMkLst>
            <pc:docMk/>
            <pc:sldMk cId="1092064" sldId="383"/>
            <ac:picMk id="2" creationId="{F321C458-AA98-EF46-81A7-8539B12171DC}"/>
          </ac:picMkLst>
        </pc:picChg>
      </pc:sldChg>
      <pc:sldChg chg="modSp mod">
        <pc:chgData name="Ruth Hadfield" userId="5fe203a7e69e4e6a" providerId="LiveId" clId="{836B89A8-DFF4-4E34-A6D1-5F06BF4EA50E}" dt="2026-06-02T06:09:16.072" v="18844" actId="962"/>
        <pc:sldMkLst>
          <pc:docMk/>
          <pc:sldMk cId="3209900257" sldId="392"/>
        </pc:sldMkLst>
        <pc:grpChg chg="mod">
          <ac:chgData name="Ruth Hadfield" userId="5fe203a7e69e4e6a" providerId="LiveId" clId="{836B89A8-DFF4-4E34-A6D1-5F06BF4EA50E}" dt="2026-06-02T06:09:16.072" v="18844" actId="962"/>
          <ac:grpSpMkLst>
            <pc:docMk/>
            <pc:sldMk cId="3209900257" sldId="392"/>
            <ac:grpSpMk id="11" creationId="{D42FBC3C-C32A-3B66-580A-597875313181}"/>
          </ac:grpSpMkLst>
        </pc:grpChg>
        <pc:picChg chg="mod">
          <ac:chgData name="Ruth Hadfield" userId="5fe203a7e69e4e6a" providerId="LiveId" clId="{836B89A8-DFF4-4E34-A6D1-5F06BF4EA50E}" dt="2026-06-02T02:38:45.703" v="15203" actId="962"/>
          <ac:picMkLst>
            <pc:docMk/>
            <pc:sldMk cId="3209900257" sldId="392"/>
            <ac:picMk id="2" creationId="{ADC4372A-2470-0AD3-6BA6-6E48825830C0}"/>
          </ac:picMkLst>
        </pc:picChg>
      </pc:sldChg>
      <pc:sldChg chg="modSp mod">
        <pc:chgData name="Ruth Hadfield" userId="5fe203a7e69e4e6a" providerId="LiveId" clId="{836B89A8-DFF4-4E34-A6D1-5F06BF4EA50E}" dt="2026-06-02T06:08:22.444" v="18803" actId="962"/>
        <pc:sldMkLst>
          <pc:docMk/>
          <pc:sldMk cId="3327321640" sldId="393"/>
        </pc:sldMkLst>
        <pc:grpChg chg="mod">
          <ac:chgData name="Ruth Hadfield" userId="5fe203a7e69e4e6a" providerId="LiveId" clId="{836B89A8-DFF4-4E34-A6D1-5F06BF4EA50E}" dt="2026-06-02T06:08:22.444" v="18803" actId="962"/>
          <ac:grpSpMkLst>
            <pc:docMk/>
            <pc:sldMk cId="3327321640" sldId="393"/>
            <ac:grpSpMk id="7" creationId="{3FBD0A8F-E656-FF0E-473D-4962202F445E}"/>
          </ac:grpSpMkLst>
        </pc:grpChg>
        <pc:picChg chg="mod">
          <ac:chgData name="Ruth Hadfield" userId="5fe203a7e69e4e6a" providerId="LiveId" clId="{836B89A8-DFF4-4E34-A6D1-5F06BF4EA50E}" dt="2026-06-01T00:11:07.726" v="6401" actId="962"/>
          <ac:picMkLst>
            <pc:docMk/>
            <pc:sldMk cId="3327321640" sldId="393"/>
            <ac:picMk id="2" creationId="{BF8F419F-4E6A-7466-2B87-D63D7F6E44CE}"/>
          </ac:picMkLst>
        </pc:picChg>
      </pc:sldChg>
      <pc:sldChg chg="modSp mod">
        <pc:chgData name="Ruth Hadfield" userId="5fe203a7e69e4e6a" providerId="LiveId" clId="{836B89A8-DFF4-4E34-A6D1-5F06BF4EA50E}" dt="2026-06-02T06:09:34.988" v="18860" actId="962"/>
        <pc:sldMkLst>
          <pc:docMk/>
          <pc:sldMk cId="3689927321" sldId="394"/>
        </pc:sldMkLst>
        <pc:grpChg chg="mod">
          <ac:chgData name="Ruth Hadfield" userId="5fe203a7e69e4e6a" providerId="LiveId" clId="{836B89A8-DFF4-4E34-A6D1-5F06BF4EA50E}" dt="2026-06-02T06:09:34.988" v="18860" actId="962"/>
          <ac:grpSpMkLst>
            <pc:docMk/>
            <pc:sldMk cId="3689927321" sldId="394"/>
            <ac:grpSpMk id="5" creationId="{488A883D-25DB-C542-B0AD-618F35164D10}"/>
          </ac:grpSpMkLst>
        </pc:grpChg>
        <pc:picChg chg="mod">
          <ac:chgData name="Ruth Hadfield" userId="5fe203a7e69e4e6a" providerId="LiveId" clId="{836B89A8-DFF4-4E34-A6D1-5F06BF4EA50E}" dt="2026-06-02T06:06:20.739" v="18665" actId="962"/>
          <ac:picMkLst>
            <pc:docMk/>
            <pc:sldMk cId="3689927321" sldId="394"/>
            <ac:picMk id="2" creationId="{19A68922-32DD-1116-73FD-813D244D00DC}"/>
          </ac:picMkLst>
        </pc:picChg>
      </pc:sldChg>
      <pc:sldChg chg="modSp mod">
        <pc:chgData name="Ruth Hadfield" userId="5fe203a7e69e4e6a" providerId="LiveId" clId="{836B89A8-DFF4-4E34-A6D1-5F06BF4EA50E}" dt="2026-06-02T06:09:24.061" v="18852" actId="962"/>
        <pc:sldMkLst>
          <pc:docMk/>
          <pc:sldMk cId="759353521" sldId="395"/>
        </pc:sldMkLst>
        <pc:grpChg chg="mod">
          <ac:chgData name="Ruth Hadfield" userId="5fe203a7e69e4e6a" providerId="LiveId" clId="{836B89A8-DFF4-4E34-A6D1-5F06BF4EA50E}" dt="2026-06-02T06:09:24.061" v="18852" actId="962"/>
          <ac:grpSpMkLst>
            <pc:docMk/>
            <pc:sldMk cId="759353521" sldId="395"/>
            <ac:grpSpMk id="7" creationId="{80EBCDF6-C43E-BC6A-EBEA-114CB501E413}"/>
          </ac:grpSpMkLst>
        </pc:grpChg>
        <pc:picChg chg="mod">
          <ac:chgData name="Ruth Hadfield" userId="5fe203a7e69e4e6a" providerId="LiveId" clId="{836B89A8-DFF4-4E34-A6D1-5F06BF4EA50E}" dt="2026-06-02T05:27:16.924" v="17011" actId="962"/>
          <ac:picMkLst>
            <pc:docMk/>
            <pc:sldMk cId="759353521" sldId="395"/>
            <ac:picMk id="2" creationId="{2ECFDE82-6108-B9DE-1F35-0134EB7B06C5}"/>
          </ac:picMkLst>
        </pc:picChg>
      </pc:sldChg>
      <pc:sldChg chg="modSp mod">
        <pc:chgData name="Ruth Hadfield" userId="5fe203a7e69e4e6a" providerId="LiveId" clId="{836B89A8-DFF4-4E34-A6D1-5F06BF4EA50E}" dt="2026-05-28T00:25:15.869" v="611" actId="962"/>
        <pc:sldMkLst>
          <pc:docMk/>
          <pc:sldMk cId="3839669038" sldId="396"/>
        </pc:sldMkLst>
        <pc:picChg chg="mod">
          <ac:chgData name="Ruth Hadfield" userId="5fe203a7e69e4e6a" providerId="LiveId" clId="{836B89A8-DFF4-4E34-A6D1-5F06BF4EA50E}" dt="2026-05-28T00:25:15.869" v="611" actId="962"/>
          <ac:picMkLst>
            <pc:docMk/>
            <pc:sldMk cId="3839669038" sldId="396"/>
            <ac:picMk id="16" creationId="{2D3AD12C-6FD3-C94F-63BC-178FD9B68506}"/>
          </ac:picMkLst>
        </pc:picChg>
      </pc:sldChg>
      <pc:sldChg chg="modSp mod">
        <pc:chgData name="Ruth Hadfield" userId="5fe203a7e69e4e6a" providerId="LiveId" clId="{836B89A8-DFF4-4E34-A6D1-5F06BF4EA50E}" dt="2026-06-02T06:08:23.113" v="18804" actId="962"/>
        <pc:sldMkLst>
          <pc:docMk/>
          <pc:sldMk cId="4101837219" sldId="397"/>
        </pc:sldMkLst>
        <pc:grpChg chg="mod">
          <ac:chgData name="Ruth Hadfield" userId="5fe203a7e69e4e6a" providerId="LiveId" clId="{836B89A8-DFF4-4E34-A6D1-5F06BF4EA50E}" dt="2026-06-02T06:08:23.113" v="18804" actId="962"/>
          <ac:grpSpMkLst>
            <pc:docMk/>
            <pc:sldMk cId="4101837219" sldId="397"/>
            <ac:grpSpMk id="7" creationId="{FAB3E429-E283-64A4-2309-2471ECA3DAEA}"/>
          </ac:grpSpMkLst>
        </pc:grpChg>
        <pc:picChg chg="mod">
          <ac:chgData name="Ruth Hadfield" userId="5fe203a7e69e4e6a" providerId="LiveId" clId="{836B89A8-DFF4-4E34-A6D1-5F06BF4EA50E}" dt="2026-06-01T00:12:07.602" v="6799" actId="962"/>
          <ac:picMkLst>
            <pc:docMk/>
            <pc:sldMk cId="4101837219" sldId="397"/>
            <ac:picMk id="2" creationId="{1B27CF70-73D5-05BE-B9ED-270BA0339681}"/>
          </ac:picMkLst>
        </pc:picChg>
      </pc:sldChg>
      <pc:sldChg chg="modSp mod">
        <pc:chgData name="Ruth Hadfield" userId="5fe203a7e69e4e6a" providerId="LiveId" clId="{836B89A8-DFF4-4E34-A6D1-5F06BF4EA50E}" dt="2026-06-02T06:08:23.715" v="18805" actId="962"/>
        <pc:sldMkLst>
          <pc:docMk/>
          <pc:sldMk cId="3162848019" sldId="398"/>
        </pc:sldMkLst>
        <pc:grpChg chg="mod">
          <ac:chgData name="Ruth Hadfield" userId="5fe203a7e69e4e6a" providerId="LiveId" clId="{836B89A8-DFF4-4E34-A6D1-5F06BF4EA50E}" dt="2026-06-02T06:08:23.715" v="18805" actId="962"/>
          <ac:grpSpMkLst>
            <pc:docMk/>
            <pc:sldMk cId="3162848019" sldId="398"/>
            <ac:grpSpMk id="7" creationId="{B314791A-0F2A-3103-01D5-4CBA17DAACBB}"/>
          </ac:grpSpMkLst>
        </pc:grpChg>
        <pc:picChg chg="mod">
          <ac:chgData name="Ruth Hadfield" userId="5fe203a7e69e4e6a" providerId="LiveId" clId="{836B89A8-DFF4-4E34-A6D1-5F06BF4EA50E}" dt="2026-06-01T05:06:57.326" v="7551" actId="962"/>
          <ac:picMkLst>
            <pc:docMk/>
            <pc:sldMk cId="3162848019" sldId="398"/>
            <ac:picMk id="2" creationId="{84F7E227-2E2E-A4B8-5FD3-E43967612E51}"/>
          </ac:picMkLst>
        </pc:picChg>
      </pc:sldChg>
      <pc:sldChg chg="modSp mod">
        <pc:chgData name="Ruth Hadfield" userId="5fe203a7e69e4e6a" providerId="LiveId" clId="{836B89A8-DFF4-4E34-A6D1-5F06BF4EA50E}" dt="2026-06-02T06:08:59.539" v="18825" actId="962"/>
        <pc:sldMkLst>
          <pc:docMk/>
          <pc:sldMk cId="1191399465" sldId="399"/>
        </pc:sldMkLst>
        <pc:grpChg chg="mod">
          <ac:chgData name="Ruth Hadfield" userId="5fe203a7e69e4e6a" providerId="LiveId" clId="{836B89A8-DFF4-4E34-A6D1-5F06BF4EA50E}" dt="2026-06-02T06:08:59.539" v="18825" actId="962"/>
          <ac:grpSpMkLst>
            <pc:docMk/>
            <pc:sldMk cId="1191399465" sldId="399"/>
            <ac:grpSpMk id="11" creationId="{2268C66F-8442-47BB-ED61-98D9B57D9E73}"/>
          </ac:grpSpMkLst>
        </pc:grpChg>
        <pc:picChg chg="mod">
          <ac:chgData name="Ruth Hadfield" userId="5fe203a7e69e4e6a" providerId="LiveId" clId="{836B89A8-DFF4-4E34-A6D1-5F06BF4EA50E}" dt="2026-06-02T01:55:35.282" v="13326" actId="962"/>
          <ac:picMkLst>
            <pc:docMk/>
            <pc:sldMk cId="1191399465" sldId="399"/>
            <ac:picMk id="2" creationId="{CB12736D-D45F-47B5-E172-99E2B9C2C7F0}"/>
          </ac:picMkLst>
        </pc:picChg>
      </pc:sldChg>
      <pc:sldChg chg="modSp mod">
        <pc:chgData name="Ruth Hadfield" userId="5fe203a7e69e4e6a" providerId="LiveId" clId="{836B89A8-DFF4-4E34-A6D1-5F06BF4EA50E}" dt="2026-06-02T06:08:58.555" v="18824" actId="962"/>
        <pc:sldMkLst>
          <pc:docMk/>
          <pc:sldMk cId="1749176320" sldId="400"/>
        </pc:sldMkLst>
        <pc:grpChg chg="mod">
          <ac:chgData name="Ruth Hadfield" userId="5fe203a7e69e4e6a" providerId="LiveId" clId="{836B89A8-DFF4-4E34-A6D1-5F06BF4EA50E}" dt="2026-06-02T06:08:58.555" v="18824" actId="962"/>
          <ac:grpSpMkLst>
            <pc:docMk/>
            <pc:sldMk cId="1749176320" sldId="400"/>
            <ac:grpSpMk id="11" creationId="{FA2EEB98-93AC-1734-C4C6-0B71A0E3888D}"/>
          </ac:grpSpMkLst>
        </pc:grpChg>
        <pc:picChg chg="mod">
          <ac:chgData name="Ruth Hadfield" userId="5fe203a7e69e4e6a" providerId="LiveId" clId="{836B89A8-DFF4-4E34-A6D1-5F06BF4EA50E}" dt="2026-06-02T01:52:36.385" v="12844" actId="962"/>
          <ac:picMkLst>
            <pc:docMk/>
            <pc:sldMk cId="1749176320" sldId="400"/>
            <ac:picMk id="2" creationId="{BA5B1B0F-34AE-EBC5-2AF3-AA8A739AC22D}"/>
          </ac:picMkLst>
        </pc:picChg>
      </pc:sldChg>
      <pc:sldChg chg="modSp mod">
        <pc:chgData name="Ruth Hadfield" userId="5fe203a7e69e4e6a" providerId="LiveId" clId="{836B89A8-DFF4-4E34-A6D1-5F06BF4EA50E}" dt="2026-06-02T06:09:01.507" v="18827" actId="962"/>
        <pc:sldMkLst>
          <pc:docMk/>
          <pc:sldMk cId="1573410820" sldId="401"/>
        </pc:sldMkLst>
        <pc:grpChg chg="mod">
          <ac:chgData name="Ruth Hadfield" userId="5fe203a7e69e4e6a" providerId="LiveId" clId="{836B89A8-DFF4-4E34-A6D1-5F06BF4EA50E}" dt="2026-06-02T06:09:01.507" v="18827" actId="962"/>
          <ac:grpSpMkLst>
            <pc:docMk/>
            <pc:sldMk cId="1573410820" sldId="401"/>
            <ac:grpSpMk id="5" creationId="{4295F2E6-FA24-0C29-C0E4-8DEB0BED68D8}"/>
          </ac:grpSpMkLst>
        </pc:grpChg>
        <pc:picChg chg="mod">
          <ac:chgData name="Ruth Hadfield" userId="5fe203a7e69e4e6a" providerId="LiveId" clId="{836B89A8-DFF4-4E34-A6D1-5F06BF4EA50E}" dt="2026-06-02T01:57:23.863" v="13628" actId="962"/>
          <ac:picMkLst>
            <pc:docMk/>
            <pc:sldMk cId="1573410820" sldId="401"/>
            <ac:picMk id="2" creationId="{5C26F391-D1BD-893B-C8B3-83B7515ACFC8}"/>
          </ac:picMkLst>
        </pc:picChg>
      </pc:sldChg>
      <pc:sldChg chg="modSp mod">
        <pc:chgData name="Ruth Hadfield" userId="5fe203a7e69e4e6a" providerId="LiveId" clId="{836B89A8-DFF4-4E34-A6D1-5F06BF4EA50E}" dt="2026-06-02T06:09:12.402" v="18840" actId="962"/>
        <pc:sldMkLst>
          <pc:docMk/>
          <pc:sldMk cId="3303696759" sldId="402"/>
        </pc:sldMkLst>
        <pc:grpChg chg="mod">
          <ac:chgData name="Ruth Hadfield" userId="5fe203a7e69e4e6a" providerId="LiveId" clId="{836B89A8-DFF4-4E34-A6D1-5F06BF4EA50E}" dt="2026-06-02T06:09:12.402" v="18840" actId="962"/>
          <ac:grpSpMkLst>
            <pc:docMk/>
            <pc:sldMk cId="3303696759" sldId="402"/>
            <ac:grpSpMk id="11" creationId="{4F9FB0A2-2652-FECB-6324-56F0C8819B54}"/>
          </ac:grpSpMkLst>
        </pc:grpChg>
        <pc:picChg chg="mod">
          <ac:chgData name="Ruth Hadfield" userId="5fe203a7e69e4e6a" providerId="LiveId" clId="{836B89A8-DFF4-4E34-A6D1-5F06BF4EA50E}" dt="2026-06-02T02:37:20.546" v="15128" actId="962"/>
          <ac:picMkLst>
            <pc:docMk/>
            <pc:sldMk cId="3303696759" sldId="402"/>
            <ac:picMk id="2" creationId="{BE5108D8-0501-9D57-4D66-FC902EE39D23}"/>
          </ac:picMkLst>
        </pc:picChg>
      </pc:sldChg>
      <pc:sldChg chg="modSp mod">
        <pc:chgData name="Ruth Hadfield" userId="5fe203a7e69e4e6a" providerId="LiveId" clId="{836B89A8-DFF4-4E34-A6D1-5F06BF4EA50E}" dt="2026-06-02T06:09:20.719" v="18849" actId="962"/>
        <pc:sldMkLst>
          <pc:docMk/>
          <pc:sldMk cId="3712888100" sldId="404"/>
        </pc:sldMkLst>
        <pc:grpChg chg="mod">
          <ac:chgData name="Ruth Hadfield" userId="5fe203a7e69e4e6a" providerId="LiveId" clId="{836B89A8-DFF4-4E34-A6D1-5F06BF4EA50E}" dt="2026-06-02T06:09:20.719" v="18849" actId="962"/>
          <ac:grpSpMkLst>
            <pc:docMk/>
            <pc:sldMk cId="3712888100" sldId="404"/>
            <ac:grpSpMk id="7" creationId="{3675A2EE-4C58-32A1-4658-A3339D4A66D7}"/>
          </ac:grpSpMkLst>
        </pc:grpChg>
        <pc:picChg chg="mod">
          <ac:chgData name="Ruth Hadfield" userId="5fe203a7e69e4e6a" providerId="LiveId" clId="{836B89A8-DFF4-4E34-A6D1-5F06BF4EA50E}" dt="2026-06-02T05:23:57.245" v="15719" actId="962"/>
          <ac:picMkLst>
            <pc:docMk/>
            <pc:sldMk cId="3712888100" sldId="404"/>
            <ac:picMk id="20" creationId="{9F5B67EC-8CAB-34AB-CEFE-B89E607E855F}"/>
          </ac:picMkLst>
        </pc:picChg>
      </pc:sldChg>
      <pc:sldChg chg="modSp mod">
        <pc:chgData name="Ruth Hadfield" userId="5fe203a7e69e4e6a" providerId="LiveId" clId="{836B89A8-DFF4-4E34-A6D1-5F06BF4EA50E}" dt="2026-06-02T06:09:22.171" v="18850" actId="962"/>
        <pc:sldMkLst>
          <pc:docMk/>
          <pc:sldMk cId="421930066" sldId="405"/>
        </pc:sldMkLst>
        <pc:grpChg chg="mod">
          <ac:chgData name="Ruth Hadfield" userId="5fe203a7e69e4e6a" providerId="LiveId" clId="{836B89A8-DFF4-4E34-A6D1-5F06BF4EA50E}" dt="2026-06-02T06:09:22.171" v="18850" actId="962"/>
          <ac:grpSpMkLst>
            <pc:docMk/>
            <pc:sldMk cId="421930066" sldId="405"/>
            <ac:grpSpMk id="7" creationId="{F77B1D0B-155E-4854-7E11-E72E9BC357A1}"/>
          </ac:grpSpMkLst>
        </pc:grpChg>
        <pc:picChg chg="mod">
          <ac:chgData name="Ruth Hadfield" userId="5fe203a7e69e4e6a" providerId="LiveId" clId="{836B89A8-DFF4-4E34-A6D1-5F06BF4EA50E}" dt="2026-06-02T05:25:08.087" v="16267" actId="962"/>
          <ac:picMkLst>
            <pc:docMk/>
            <pc:sldMk cId="421930066" sldId="405"/>
            <ac:picMk id="2" creationId="{528771A7-9998-595E-DECC-EC4AF805335A}"/>
          </ac:picMkLst>
        </pc:picChg>
      </pc:sldChg>
      <pc:sldChg chg="modSp mod">
        <pc:chgData name="Ruth Hadfield" userId="5fe203a7e69e4e6a" providerId="LiveId" clId="{836B89A8-DFF4-4E34-A6D1-5F06BF4EA50E}" dt="2026-06-02T06:09:25.286" v="18853" actId="962"/>
        <pc:sldMkLst>
          <pc:docMk/>
          <pc:sldMk cId="2320699272" sldId="406"/>
        </pc:sldMkLst>
        <pc:grpChg chg="mod">
          <ac:chgData name="Ruth Hadfield" userId="5fe203a7e69e4e6a" providerId="LiveId" clId="{836B89A8-DFF4-4E34-A6D1-5F06BF4EA50E}" dt="2026-06-02T06:09:25.286" v="18853" actId="962"/>
          <ac:grpSpMkLst>
            <pc:docMk/>
            <pc:sldMk cId="2320699272" sldId="406"/>
            <ac:grpSpMk id="7" creationId="{3951836C-AC53-4073-CDFD-0E32A3E2F378}"/>
          </ac:grpSpMkLst>
        </pc:grpChg>
        <pc:picChg chg="mod">
          <ac:chgData name="Ruth Hadfield" userId="5fe203a7e69e4e6a" providerId="LiveId" clId="{836B89A8-DFF4-4E34-A6D1-5F06BF4EA50E}" dt="2026-06-02T05:32:16.917" v="17053" actId="962"/>
          <ac:picMkLst>
            <pc:docMk/>
            <pc:sldMk cId="2320699272" sldId="406"/>
            <ac:picMk id="20" creationId="{1BAD6D19-B900-DAD8-8C41-A69504BEBC6F}"/>
          </ac:picMkLst>
        </pc:picChg>
      </pc:sldChg>
      <pc:sldChg chg="modSp mod">
        <pc:chgData name="Ruth Hadfield" userId="5fe203a7e69e4e6a" providerId="LiveId" clId="{836B89A8-DFF4-4E34-A6D1-5F06BF4EA50E}" dt="2026-06-02T06:09:26.999" v="18854" actId="962"/>
        <pc:sldMkLst>
          <pc:docMk/>
          <pc:sldMk cId="2613508309" sldId="407"/>
        </pc:sldMkLst>
        <pc:grpChg chg="mod">
          <ac:chgData name="Ruth Hadfield" userId="5fe203a7e69e4e6a" providerId="LiveId" clId="{836B89A8-DFF4-4E34-A6D1-5F06BF4EA50E}" dt="2026-06-02T06:09:26.999" v="18854" actId="962"/>
          <ac:grpSpMkLst>
            <pc:docMk/>
            <pc:sldMk cId="2613508309" sldId="407"/>
            <ac:grpSpMk id="7" creationId="{8E1A2C95-1CE4-67BD-0383-0E330EA97CF8}"/>
          </ac:grpSpMkLst>
        </pc:grpChg>
        <pc:picChg chg="mod">
          <ac:chgData name="Ruth Hadfield" userId="5fe203a7e69e4e6a" providerId="LiveId" clId="{836B89A8-DFF4-4E34-A6D1-5F06BF4EA50E}" dt="2026-06-02T05:33:32.952" v="17221" actId="962"/>
          <ac:picMkLst>
            <pc:docMk/>
            <pc:sldMk cId="2613508309" sldId="407"/>
            <ac:picMk id="20" creationId="{E1CAF0F3-B496-AC1E-57F9-0DDACA4DC6EB}"/>
          </ac:picMkLst>
        </pc:picChg>
      </pc:sldChg>
      <pc:sldChg chg="modSp mod">
        <pc:chgData name="Ruth Hadfield" userId="5fe203a7e69e4e6a" providerId="LiveId" clId="{836B89A8-DFF4-4E34-A6D1-5F06BF4EA50E}" dt="2026-06-02T06:09:28.043" v="18855" actId="962"/>
        <pc:sldMkLst>
          <pc:docMk/>
          <pc:sldMk cId="1342723484" sldId="408"/>
        </pc:sldMkLst>
        <pc:grpChg chg="mod">
          <ac:chgData name="Ruth Hadfield" userId="5fe203a7e69e4e6a" providerId="LiveId" clId="{836B89A8-DFF4-4E34-A6D1-5F06BF4EA50E}" dt="2026-06-02T06:09:28.043" v="18855" actId="962"/>
          <ac:grpSpMkLst>
            <pc:docMk/>
            <pc:sldMk cId="1342723484" sldId="408"/>
            <ac:grpSpMk id="7" creationId="{AD18E974-2BC0-D06C-89DA-9E81CFFE3071}"/>
          </ac:grpSpMkLst>
        </pc:grpChg>
        <pc:picChg chg="mod">
          <ac:chgData name="Ruth Hadfield" userId="5fe203a7e69e4e6a" providerId="LiveId" clId="{836B89A8-DFF4-4E34-A6D1-5F06BF4EA50E}" dt="2026-06-02T05:34:31.578" v="17371" actId="962"/>
          <ac:picMkLst>
            <pc:docMk/>
            <pc:sldMk cId="1342723484" sldId="408"/>
            <ac:picMk id="11" creationId="{9B7500AA-C7DA-EB09-94B1-8CEC9E087434}"/>
          </ac:picMkLst>
        </pc:picChg>
      </pc:sldChg>
      <pc:sldChg chg="modSp mod">
        <pc:chgData name="Ruth Hadfield" userId="5fe203a7e69e4e6a" providerId="LiveId" clId="{836B89A8-DFF4-4E34-A6D1-5F06BF4EA50E}" dt="2026-06-02T06:09:29.373" v="18856" actId="962"/>
        <pc:sldMkLst>
          <pc:docMk/>
          <pc:sldMk cId="48447727" sldId="409"/>
        </pc:sldMkLst>
        <pc:grpChg chg="mod">
          <ac:chgData name="Ruth Hadfield" userId="5fe203a7e69e4e6a" providerId="LiveId" clId="{836B89A8-DFF4-4E34-A6D1-5F06BF4EA50E}" dt="2026-06-02T06:09:29.373" v="18856" actId="962"/>
          <ac:grpSpMkLst>
            <pc:docMk/>
            <pc:sldMk cId="48447727" sldId="409"/>
            <ac:grpSpMk id="7" creationId="{F240ED1C-903D-A2B8-4F4E-5A686DEB74B8}"/>
          </ac:grpSpMkLst>
        </pc:grpChg>
        <pc:picChg chg="mod">
          <ac:chgData name="Ruth Hadfield" userId="5fe203a7e69e4e6a" providerId="LiveId" clId="{836B89A8-DFF4-4E34-A6D1-5F06BF4EA50E}" dt="2026-06-02T05:48:01.327" v="17805" actId="962"/>
          <ac:picMkLst>
            <pc:docMk/>
            <pc:sldMk cId="48447727" sldId="409"/>
            <ac:picMk id="2" creationId="{E009E6DA-314F-5E35-1EC5-8FC27201AD2A}"/>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9EED27-985E-465B-B3D3-43096657739D}" type="datetimeFigureOut">
              <a:rPr lang="en-AU" smtClean="0"/>
              <a:t>2/06/2026</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8E692CC-85C8-49BA-8BAE-B4D12AF4B67E}" type="slidenum">
              <a:rPr lang="en-AU" smtClean="0"/>
              <a:t>‹#›</a:t>
            </a:fld>
            <a:endParaRPr lang="en-AU"/>
          </a:p>
        </p:txBody>
      </p:sp>
    </p:spTree>
    <p:extLst>
      <p:ext uri="{BB962C8B-B14F-4D97-AF65-F5344CB8AC3E}">
        <p14:creationId xmlns:p14="http://schemas.microsoft.com/office/powerpoint/2010/main" val="3794204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8E692CC-85C8-49BA-8BAE-B4D12AF4B67E}" type="slidenum">
              <a:rPr lang="en-AU" smtClean="0"/>
              <a:t>1</a:t>
            </a:fld>
            <a:endParaRPr lang="en-AU"/>
          </a:p>
        </p:txBody>
      </p:sp>
    </p:spTree>
    <p:extLst>
      <p:ext uri="{BB962C8B-B14F-4D97-AF65-F5344CB8AC3E}">
        <p14:creationId xmlns:p14="http://schemas.microsoft.com/office/powerpoint/2010/main" val="2658828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18E692CC-85C8-49BA-8BAE-B4D12AF4B67E}" type="slidenum">
              <a:rPr lang="en-AU" smtClean="0"/>
              <a:t>28</a:t>
            </a:fld>
            <a:endParaRPr lang="en-AU"/>
          </a:p>
        </p:txBody>
      </p:sp>
    </p:spTree>
    <p:extLst>
      <p:ext uri="{BB962C8B-B14F-4D97-AF65-F5344CB8AC3E}">
        <p14:creationId xmlns:p14="http://schemas.microsoft.com/office/powerpoint/2010/main" val="19696076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7ECE7A3-460A-49B4-939A-7FCC95D9764F}" type="datetime1">
              <a:rPr lang="en-AU" smtClean="0"/>
              <a:t>2/06/2026</a:t>
            </a:fld>
            <a:endParaRPr lang="en-AU"/>
          </a:p>
        </p:txBody>
      </p:sp>
      <p:sp>
        <p:nvSpPr>
          <p:cNvPr id="5" name="Footer Placeholder 4"/>
          <p:cNvSpPr>
            <a:spLocks noGrp="1"/>
          </p:cNvSpPr>
          <p:nvPr>
            <p:ph type="ftr" sz="quarter" idx="11"/>
          </p:nvPr>
        </p:nvSpPr>
        <p:spPr/>
        <p:txBody>
          <a:bodyPr/>
          <a:lstStyle/>
          <a:p>
            <a:r>
              <a:rPr lang="en-US"/>
              <a:t>© 2023, 2024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34988052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D6B8BE3-1EFD-4755-926F-ED07F09886F8}" type="datetime1">
              <a:rPr lang="en-AU" smtClean="0"/>
              <a:t>2/06/2026</a:t>
            </a:fld>
            <a:endParaRPr lang="en-AU"/>
          </a:p>
        </p:txBody>
      </p:sp>
      <p:sp>
        <p:nvSpPr>
          <p:cNvPr id="5" name="Footer Placeholder 4"/>
          <p:cNvSpPr>
            <a:spLocks noGrp="1"/>
          </p:cNvSpPr>
          <p:nvPr>
            <p:ph type="ftr" sz="quarter" idx="11"/>
          </p:nvPr>
        </p:nvSpPr>
        <p:spPr/>
        <p:txBody>
          <a:bodyPr/>
          <a:lstStyle/>
          <a:p>
            <a:r>
              <a:rPr lang="en-US"/>
              <a:t>© 2023, 2024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1467965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781816C-8629-48BC-BE23-B801A8645178}" type="datetime1">
              <a:rPr lang="en-AU" smtClean="0"/>
              <a:t>2/06/2026</a:t>
            </a:fld>
            <a:endParaRPr lang="en-AU"/>
          </a:p>
        </p:txBody>
      </p:sp>
      <p:sp>
        <p:nvSpPr>
          <p:cNvPr id="5" name="Footer Placeholder 4"/>
          <p:cNvSpPr>
            <a:spLocks noGrp="1"/>
          </p:cNvSpPr>
          <p:nvPr>
            <p:ph type="ftr" sz="quarter" idx="11"/>
          </p:nvPr>
        </p:nvSpPr>
        <p:spPr/>
        <p:txBody>
          <a:bodyPr/>
          <a:lstStyle/>
          <a:p>
            <a:r>
              <a:rPr lang="en-US"/>
              <a:t>© 2023, 2024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699990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07C0BAF-8F54-4535-88DC-EBB43CE1D10A}" type="datetime1">
              <a:rPr lang="en-AU" smtClean="0"/>
              <a:t>2/06/2026</a:t>
            </a:fld>
            <a:endParaRPr lang="en-AU"/>
          </a:p>
        </p:txBody>
      </p:sp>
      <p:sp>
        <p:nvSpPr>
          <p:cNvPr id="5" name="Footer Placeholder 4"/>
          <p:cNvSpPr>
            <a:spLocks noGrp="1"/>
          </p:cNvSpPr>
          <p:nvPr>
            <p:ph type="ftr" sz="quarter" idx="11"/>
          </p:nvPr>
        </p:nvSpPr>
        <p:spPr/>
        <p:txBody>
          <a:bodyPr/>
          <a:lstStyle/>
          <a:p>
            <a:r>
              <a:rPr lang="en-US"/>
              <a:t>© 2023, 2024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3877008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326C961-3A30-4931-97DB-BE887D82A61D}" type="datetime1">
              <a:rPr lang="en-AU" smtClean="0"/>
              <a:t>2/06/2026</a:t>
            </a:fld>
            <a:endParaRPr lang="en-AU"/>
          </a:p>
        </p:txBody>
      </p:sp>
      <p:sp>
        <p:nvSpPr>
          <p:cNvPr id="5" name="Footer Placeholder 4"/>
          <p:cNvSpPr>
            <a:spLocks noGrp="1"/>
          </p:cNvSpPr>
          <p:nvPr>
            <p:ph type="ftr" sz="quarter" idx="11"/>
          </p:nvPr>
        </p:nvSpPr>
        <p:spPr/>
        <p:txBody>
          <a:bodyPr/>
          <a:lstStyle/>
          <a:p>
            <a:r>
              <a:rPr lang="en-US"/>
              <a:t>© 2023, 2024 Global Initiative for Chronic Obstructive Lung Disease</a:t>
            </a:r>
            <a:endParaRPr lang="en-AU" dirty="0"/>
          </a:p>
        </p:txBody>
      </p:sp>
      <p:sp>
        <p:nvSpPr>
          <p:cNvPr id="6" name="Slide Number Placeholder 5"/>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14425165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88B363D-7C98-449F-86FB-4F5E314C7BCB}" type="datetime1">
              <a:rPr lang="en-AU" smtClean="0"/>
              <a:t>2/06/2026</a:t>
            </a:fld>
            <a:endParaRPr lang="en-AU"/>
          </a:p>
        </p:txBody>
      </p:sp>
      <p:sp>
        <p:nvSpPr>
          <p:cNvPr id="6" name="Footer Placeholder 5"/>
          <p:cNvSpPr>
            <a:spLocks noGrp="1"/>
          </p:cNvSpPr>
          <p:nvPr>
            <p:ph type="ftr" sz="quarter" idx="11"/>
          </p:nvPr>
        </p:nvSpPr>
        <p:spPr/>
        <p:txBody>
          <a:bodyPr/>
          <a:lstStyle/>
          <a:p>
            <a:r>
              <a:rPr lang="en-US"/>
              <a:t>© 2023, 2024 Global Initiative for Chronic Obstructive Lung Disease</a:t>
            </a:r>
            <a:endParaRPr lang="en-AU" dirty="0"/>
          </a:p>
        </p:txBody>
      </p:sp>
      <p:sp>
        <p:nvSpPr>
          <p:cNvPr id="7" name="Slide Number Placeholder 6"/>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1593991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F68C629-E4E0-477A-8DF0-C31F8A60F00F}" type="datetime1">
              <a:rPr lang="en-AU" smtClean="0"/>
              <a:t>2/06/2026</a:t>
            </a:fld>
            <a:endParaRPr lang="en-AU"/>
          </a:p>
        </p:txBody>
      </p:sp>
      <p:sp>
        <p:nvSpPr>
          <p:cNvPr id="8" name="Footer Placeholder 7"/>
          <p:cNvSpPr>
            <a:spLocks noGrp="1"/>
          </p:cNvSpPr>
          <p:nvPr>
            <p:ph type="ftr" sz="quarter" idx="11"/>
          </p:nvPr>
        </p:nvSpPr>
        <p:spPr/>
        <p:txBody>
          <a:bodyPr/>
          <a:lstStyle/>
          <a:p>
            <a:r>
              <a:rPr lang="en-US"/>
              <a:t>© 2023, 2024 Global Initiative for Chronic Obstructive Lung Disease</a:t>
            </a:r>
            <a:endParaRPr lang="en-AU" dirty="0"/>
          </a:p>
        </p:txBody>
      </p:sp>
      <p:sp>
        <p:nvSpPr>
          <p:cNvPr id="9" name="Slide Number Placeholder 8"/>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3925014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134B0EB-857C-4987-A1B2-54B8CC5FDF42}" type="datetime1">
              <a:rPr lang="en-AU" smtClean="0"/>
              <a:t>2/06/2026</a:t>
            </a:fld>
            <a:endParaRPr lang="en-AU"/>
          </a:p>
        </p:txBody>
      </p:sp>
      <p:sp>
        <p:nvSpPr>
          <p:cNvPr id="4" name="Footer Placeholder 3"/>
          <p:cNvSpPr>
            <a:spLocks noGrp="1"/>
          </p:cNvSpPr>
          <p:nvPr>
            <p:ph type="ftr" sz="quarter" idx="11"/>
          </p:nvPr>
        </p:nvSpPr>
        <p:spPr/>
        <p:txBody>
          <a:bodyPr/>
          <a:lstStyle/>
          <a:p>
            <a:r>
              <a:rPr lang="en-US"/>
              <a:t>© 2023, 2024 Global Initiative for Chronic Obstructive Lung Disease</a:t>
            </a:r>
            <a:endParaRPr lang="en-AU" dirty="0"/>
          </a:p>
        </p:txBody>
      </p:sp>
      <p:sp>
        <p:nvSpPr>
          <p:cNvPr id="5" name="Slide Number Placeholder 4"/>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26235062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67CE846-06F4-4276-A138-D4396F03D5AB}" type="datetime1">
              <a:rPr lang="en-AU" smtClean="0"/>
              <a:t>2/06/2026</a:t>
            </a:fld>
            <a:endParaRPr lang="en-AU"/>
          </a:p>
        </p:txBody>
      </p:sp>
      <p:sp>
        <p:nvSpPr>
          <p:cNvPr id="3" name="Footer Placeholder 2"/>
          <p:cNvSpPr>
            <a:spLocks noGrp="1"/>
          </p:cNvSpPr>
          <p:nvPr>
            <p:ph type="ftr" sz="quarter" idx="11"/>
          </p:nvPr>
        </p:nvSpPr>
        <p:spPr/>
        <p:txBody>
          <a:bodyPr/>
          <a:lstStyle/>
          <a:p>
            <a:r>
              <a:rPr lang="en-US"/>
              <a:t>© 2023, 2024 Global Initiative for Chronic Obstructive Lung Disease</a:t>
            </a:r>
            <a:endParaRPr lang="en-AU" dirty="0"/>
          </a:p>
        </p:txBody>
      </p:sp>
      <p:sp>
        <p:nvSpPr>
          <p:cNvPr id="4" name="Slide Number Placeholder 3"/>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4122494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3B9AA91-7E2B-41D2-98A1-7E40CE08DA0E}" type="datetime1">
              <a:rPr lang="en-AU" smtClean="0"/>
              <a:t>2/06/2026</a:t>
            </a:fld>
            <a:endParaRPr lang="en-AU"/>
          </a:p>
        </p:txBody>
      </p:sp>
      <p:sp>
        <p:nvSpPr>
          <p:cNvPr id="6" name="Footer Placeholder 5"/>
          <p:cNvSpPr>
            <a:spLocks noGrp="1"/>
          </p:cNvSpPr>
          <p:nvPr>
            <p:ph type="ftr" sz="quarter" idx="11"/>
          </p:nvPr>
        </p:nvSpPr>
        <p:spPr/>
        <p:txBody>
          <a:bodyPr/>
          <a:lstStyle/>
          <a:p>
            <a:r>
              <a:rPr lang="en-US"/>
              <a:t>© 2023, 2024 Global Initiative for Chronic Obstructive Lung Disease</a:t>
            </a:r>
            <a:endParaRPr lang="en-AU" dirty="0"/>
          </a:p>
        </p:txBody>
      </p:sp>
      <p:sp>
        <p:nvSpPr>
          <p:cNvPr id="7" name="Slide Number Placeholder 6"/>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32840281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EAEF252-0ABA-4591-A005-9D301C278F79}" type="datetime1">
              <a:rPr lang="en-AU" smtClean="0"/>
              <a:t>2/06/2026</a:t>
            </a:fld>
            <a:endParaRPr lang="en-AU"/>
          </a:p>
        </p:txBody>
      </p:sp>
      <p:sp>
        <p:nvSpPr>
          <p:cNvPr id="6" name="Footer Placeholder 5"/>
          <p:cNvSpPr>
            <a:spLocks noGrp="1"/>
          </p:cNvSpPr>
          <p:nvPr>
            <p:ph type="ftr" sz="quarter" idx="11"/>
          </p:nvPr>
        </p:nvSpPr>
        <p:spPr/>
        <p:txBody>
          <a:bodyPr/>
          <a:lstStyle/>
          <a:p>
            <a:r>
              <a:rPr lang="en-US"/>
              <a:t>© 2023, 2024 Global Initiative for Chronic Obstructive Lung Disease</a:t>
            </a:r>
            <a:endParaRPr lang="en-AU" dirty="0"/>
          </a:p>
        </p:txBody>
      </p:sp>
      <p:sp>
        <p:nvSpPr>
          <p:cNvPr id="7" name="Slide Number Placeholder 6"/>
          <p:cNvSpPr>
            <a:spLocks noGrp="1"/>
          </p:cNvSpPr>
          <p:nvPr>
            <p:ph type="sldNum" sz="quarter" idx="12"/>
          </p:nvPr>
        </p:nvSpPr>
        <p:spPr/>
        <p:txBody>
          <a:bodyPr/>
          <a:lstStyle/>
          <a:p>
            <a:fld id="{6302448D-6502-4295-B405-BDA4B517BFE0}" type="slidenum">
              <a:rPr lang="en-AU" smtClean="0"/>
              <a:t>‹#›</a:t>
            </a:fld>
            <a:endParaRPr lang="en-AU"/>
          </a:p>
        </p:txBody>
      </p:sp>
    </p:spTree>
    <p:extLst>
      <p:ext uri="{BB962C8B-B14F-4D97-AF65-F5344CB8AC3E}">
        <p14:creationId xmlns:p14="http://schemas.microsoft.com/office/powerpoint/2010/main" val="13775012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30A36A-BD38-4D94-BB8F-1D4B591DE17E}" type="datetime1">
              <a:rPr lang="en-AU" smtClean="0"/>
              <a:t>2/06/2026</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 2023, 2024 Global Initiative for Chronic Obstructive Lung Disease</a:t>
            </a:r>
            <a:endParaRPr lang="en-AU"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302448D-6502-4295-B405-BDA4B517BFE0}" type="slidenum">
              <a:rPr lang="en-AU" smtClean="0"/>
              <a:t>‹#›</a:t>
            </a:fld>
            <a:endParaRPr lang="en-AU"/>
          </a:p>
        </p:txBody>
      </p:sp>
    </p:spTree>
    <p:extLst>
      <p:ext uri="{BB962C8B-B14F-4D97-AF65-F5344CB8AC3E}">
        <p14:creationId xmlns:p14="http://schemas.microsoft.com/office/powerpoint/2010/main" val="209655427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2.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2.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2.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2.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2.pn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image" Target="../media/image2.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png"/><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6.png"/><Relationship Id="rId5" Type="http://schemas.openxmlformats.org/officeDocument/2006/relationships/image" Target="../media/image2.png"/><Relationship Id="rId4" Type="http://schemas.openxmlformats.org/officeDocument/2006/relationships/image" Target="../media/image5.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7.png"/><Relationship Id="rId5" Type="http://schemas.openxmlformats.org/officeDocument/2006/relationships/image" Target="../media/image2.png"/><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png"/><Relationship Id="rId4" Type="http://schemas.openxmlformats.org/officeDocument/2006/relationships/image" Target="../media/image5.png"/></Relationships>
</file>

<file path=ppt/slides/_rels/slide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png"/><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2.png"/><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image" Target="../media/image2.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2.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2.png"/><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image" Target="../media/image2.png"/><Relationship Id="rId4" Type="http://schemas.openxmlformats.org/officeDocument/2006/relationships/image" Target="../media/image5.pn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5.png"/><Relationship Id="rId5" Type="http://schemas.openxmlformats.org/officeDocument/2006/relationships/image" Target="../media/image2.png"/><Relationship Id="rId4" Type="http://schemas.openxmlformats.org/officeDocument/2006/relationships/image" Target="../media/image5.pn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2.png"/><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2.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2.png"/><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2.png"/><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2.png"/><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1.png"/><Relationship Id="rId5" Type="http://schemas.openxmlformats.org/officeDocument/2006/relationships/image" Target="../media/image2.png"/><Relationship Id="rId4" Type="http://schemas.openxmlformats.org/officeDocument/2006/relationships/image" Target="../media/image5.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2.png"/><Relationship Id="rId5" Type="http://schemas.openxmlformats.org/officeDocument/2006/relationships/image" Target="../media/image2.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2.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3.png"/><Relationship Id="rId5" Type="http://schemas.openxmlformats.org/officeDocument/2006/relationships/image" Target="../media/image2.png"/><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2.png"/><Relationship Id="rId4" Type="http://schemas.openxmlformats.org/officeDocument/2006/relationships/image" Target="../media/image5.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2.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6.png"/><Relationship Id="rId5" Type="http://schemas.openxmlformats.org/officeDocument/2006/relationships/image" Target="../media/image2.png"/><Relationship Id="rId4" Type="http://schemas.openxmlformats.org/officeDocument/2006/relationships/image" Target="../media/image5.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2.png"/><Relationship Id="rId4" Type="http://schemas.openxmlformats.org/officeDocument/2006/relationships/image" Target="../media/image5.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8.png"/><Relationship Id="rId5" Type="http://schemas.openxmlformats.org/officeDocument/2006/relationships/image" Target="../media/image2.png"/><Relationship Id="rId4" Type="http://schemas.openxmlformats.org/officeDocument/2006/relationships/image" Target="../media/image5.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49.png"/><Relationship Id="rId5" Type="http://schemas.openxmlformats.org/officeDocument/2006/relationships/image" Target="../media/image2.png"/><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image" Target="../media/image2.png"/><Relationship Id="rId4" Type="http://schemas.openxmlformats.org/officeDocument/2006/relationships/image" Target="../media/image5.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1.png"/><Relationship Id="rId5" Type="http://schemas.openxmlformats.org/officeDocument/2006/relationships/image" Target="../media/image2.png"/><Relationship Id="rId4" Type="http://schemas.openxmlformats.org/officeDocument/2006/relationships/image" Target="../media/image5.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2.png"/><Relationship Id="rId5" Type="http://schemas.openxmlformats.org/officeDocument/2006/relationships/image" Target="../media/image2.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3.png"/><Relationship Id="rId5" Type="http://schemas.openxmlformats.org/officeDocument/2006/relationships/image" Target="../media/image2.png"/><Relationship Id="rId4" Type="http://schemas.openxmlformats.org/officeDocument/2006/relationships/image" Target="../media/image5.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4.png"/><Relationship Id="rId5" Type="http://schemas.openxmlformats.org/officeDocument/2006/relationships/image" Target="../media/image2.png"/><Relationship Id="rId4" Type="http://schemas.openxmlformats.org/officeDocument/2006/relationships/image" Target="../media/image5.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5.png"/><Relationship Id="rId5" Type="http://schemas.openxmlformats.org/officeDocument/2006/relationships/image" Target="../media/image2.png"/><Relationship Id="rId4" Type="http://schemas.openxmlformats.org/officeDocument/2006/relationships/image" Target="../media/image5.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2.png"/><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7.png"/><Relationship Id="rId5" Type="http://schemas.openxmlformats.org/officeDocument/2006/relationships/image" Target="../media/image2.png"/><Relationship Id="rId4" Type="http://schemas.openxmlformats.org/officeDocument/2006/relationships/image" Target="../media/image5.pn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2.png"/><Relationship Id="rId4" Type="http://schemas.openxmlformats.org/officeDocument/2006/relationships/image" Target="../media/image5.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9.png"/><Relationship Id="rId5" Type="http://schemas.openxmlformats.org/officeDocument/2006/relationships/image" Target="../media/image2.png"/><Relationship Id="rId4" Type="http://schemas.openxmlformats.org/officeDocument/2006/relationships/image" Target="../media/image5.pn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0.png"/><Relationship Id="rId5" Type="http://schemas.openxmlformats.org/officeDocument/2006/relationships/image" Target="../media/image2.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1.png"/><Relationship Id="rId5" Type="http://schemas.openxmlformats.org/officeDocument/2006/relationships/image" Target="../media/image2.png"/><Relationship Id="rId4" Type="http://schemas.openxmlformats.org/officeDocument/2006/relationships/image" Target="../media/image5.png"/></Relationships>
</file>

<file path=ppt/slides/_rels/slide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2.png"/><Relationship Id="rId5" Type="http://schemas.openxmlformats.org/officeDocument/2006/relationships/image" Target="../media/image2.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2.png"/><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3.png"/><Relationship Id="rId5" Type="http://schemas.openxmlformats.org/officeDocument/2006/relationships/image" Target="../media/image2.png"/><Relationship Id="rId4" Type="http://schemas.openxmlformats.org/officeDocument/2006/relationships/image" Target="../media/image5.png"/></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4.png"/><Relationship Id="rId5" Type="http://schemas.openxmlformats.org/officeDocument/2006/relationships/image" Target="../media/image2.png"/><Relationship Id="rId4" Type="http://schemas.openxmlformats.org/officeDocument/2006/relationships/image" Target="../media/image5.png"/></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5.png"/><Relationship Id="rId5" Type="http://schemas.openxmlformats.org/officeDocument/2006/relationships/image" Target="../media/image2.png"/><Relationship Id="rId4" Type="http://schemas.openxmlformats.org/officeDocument/2006/relationships/image" Target="../media/image5.png"/></Relationships>
</file>

<file path=ppt/slides/_rels/slide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6.png"/><Relationship Id="rId5" Type="http://schemas.openxmlformats.org/officeDocument/2006/relationships/image" Target="../media/image2.png"/><Relationship Id="rId4" Type="http://schemas.openxmlformats.org/officeDocument/2006/relationships/image" Target="../media/image5.png"/></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7.png"/><Relationship Id="rId5" Type="http://schemas.openxmlformats.org/officeDocument/2006/relationships/image" Target="../media/image2.png"/><Relationship Id="rId4" Type="http://schemas.openxmlformats.org/officeDocument/2006/relationships/image" Target="../media/image5.png"/></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8.png"/><Relationship Id="rId5" Type="http://schemas.openxmlformats.org/officeDocument/2006/relationships/image" Target="../media/image2.png"/><Relationship Id="rId4" Type="http://schemas.openxmlformats.org/officeDocument/2006/relationships/image" Target="../media/image5.png"/></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69.png"/><Relationship Id="rId5" Type="http://schemas.openxmlformats.org/officeDocument/2006/relationships/image" Target="../media/image2.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2.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3"/>
          <a:srcRect t="31360" r="78109" b="32786"/>
          <a:stretch/>
        </p:blipFill>
        <p:spPr>
          <a:xfrm rot="5400000">
            <a:off x="2667000" y="-2667000"/>
            <a:ext cx="6858000" cy="12192000"/>
          </a:xfrm>
          <a:prstGeom prst="rect">
            <a:avLst/>
          </a:prstGeom>
        </p:spPr>
      </p:pic>
      <p:sp>
        <p:nvSpPr>
          <p:cNvPr id="20" name="Rectangle 19">
            <a:extLst>
              <a:ext uri="{FF2B5EF4-FFF2-40B4-BE49-F238E27FC236}">
                <a16:creationId xmlns:a16="http://schemas.microsoft.com/office/drawing/2014/main" id="{5AAF5A3D-2EF5-F725-D779-18C9A736196A}"/>
              </a:ext>
              <a:ext uri="{C183D7F6-B498-43B3-948B-1728B52AA6E4}">
                <adec:decorative xmlns:adec="http://schemas.microsoft.com/office/drawing/2017/decorative" val="1"/>
              </a:ext>
            </a:extLst>
          </p:cNvPr>
          <p:cNvSpPr/>
          <p:nvPr/>
        </p:nvSpPr>
        <p:spPr>
          <a:xfrm>
            <a:off x="0" y="5280661"/>
            <a:ext cx="12192000" cy="1601631"/>
          </a:xfrm>
          <a:prstGeom prst="rect">
            <a:avLst/>
          </a:prstGeom>
          <a:solidFill>
            <a:srgbClr val="1F366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U" sz="2400" b="1" dirty="0"/>
              <a:t>Global Strategy for the Diagnosis, Management, and Prevention of </a:t>
            </a:r>
          </a:p>
          <a:p>
            <a:pPr algn="ctr"/>
            <a:r>
              <a:rPr lang="en-AU" sz="2400" b="1" dirty="0"/>
              <a:t>Chronic Obstructive Pulmonary Disease</a:t>
            </a:r>
          </a:p>
        </p:txBody>
      </p:sp>
      <p:sp>
        <p:nvSpPr>
          <p:cNvPr id="11" name="TextBox 2">
            <a:extLst>
              <a:ext uri="{FF2B5EF4-FFF2-40B4-BE49-F238E27FC236}">
                <a16:creationId xmlns:a16="http://schemas.microsoft.com/office/drawing/2014/main" id="{CA8EBF28-0A47-4ED3-AD79-DBEF68E19575}"/>
              </a:ext>
              <a:ext uri="{C183D7F6-B498-43B3-948B-1728B52AA6E4}">
                <adec:decorative xmlns:adec="http://schemas.microsoft.com/office/drawing/2017/decorative" val="1"/>
              </a:ext>
            </a:extLst>
          </p:cNvPr>
          <p:cNvSpPr txBox="1">
            <a:spLocks noChangeArrowheads="1"/>
          </p:cNvSpPr>
          <p:nvPr/>
        </p:nvSpPr>
        <p:spPr bwMode="auto">
          <a:xfrm>
            <a:off x="1524000" y="6474689"/>
            <a:ext cx="9144000" cy="230832"/>
          </a:xfrm>
          <a:prstGeom prst="rect">
            <a:avLst/>
          </a:prstGeom>
          <a:noFill/>
          <a:ln w="9525">
            <a:noFill/>
            <a:miter lim="800000"/>
            <a:headEnd/>
            <a:tailEnd/>
          </a:ln>
        </p:spPr>
        <p:txBody>
          <a:bodyPr wrap="square">
            <a:spAutoFit/>
          </a:bodyPr>
          <a:lstStyle/>
          <a:p>
            <a:pPr algn="ctr"/>
            <a:r>
              <a:rPr lang="en-US" sz="900" dirty="0">
                <a:solidFill>
                  <a:schemeClr val="bg1">
                    <a:lumMod val="50000"/>
                  </a:schemeClr>
                </a:solidFill>
                <a:cs typeface="Tahoma" pitchFamily="34" charset="0"/>
              </a:rPr>
              <a:t>This slide set is restricted for academic and educational purposes only.  Use of the slide set, or of individual slides, for commercial or promotional purposes requires approval from GOLD.    </a:t>
            </a:r>
          </a:p>
        </p:txBody>
      </p:sp>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29" y="6590105"/>
            <a:ext cx="6137187" cy="365125"/>
          </a:xfrm>
        </p:spPr>
        <p:txBody>
          <a:bodyPr/>
          <a:lstStyle/>
          <a:p>
            <a:r>
              <a:rPr lang="en-GB" sz="900" dirty="0"/>
              <a:t>© 2025, 2026 Global Initiative for Chronic Obstructive Lung Disease</a:t>
            </a:r>
            <a:endParaRPr lang="en-AU" sz="900" dirty="0"/>
          </a:p>
        </p:txBody>
      </p:sp>
      <p:cxnSp>
        <p:nvCxnSpPr>
          <p:cNvPr id="22" name="Straight Connector 21">
            <a:extLst>
              <a:ext uri="{FF2B5EF4-FFF2-40B4-BE49-F238E27FC236}">
                <a16:creationId xmlns:a16="http://schemas.microsoft.com/office/drawing/2014/main" id="{35A7A46B-27B9-6E3A-892A-2C94CFA668DB}"/>
              </a:ext>
              <a:ext uri="{C183D7F6-B498-43B3-948B-1728B52AA6E4}">
                <adec:decorative xmlns:adec="http://schemas.microsoft.com/office/drawing/2017/decorative" val="1"/>
              </a:ext>
            </a:extLst>
          </p:cNvPr>
          <p:cNvCxnSpPr>
            <a:cxnSpLocks/>
          </p:cNvCxnSpPr>
          <p:nvPr/>
        </p:nvCxnSpPr>
        <p:spPr>
          <a:xfrm>
            <a:off x="0" y="5280660"/>
            <a:ext cx="12192000" cy="1"/>
          </a:xfrm>
          <a:prstGeom prst="line">
            <a:avLst/>
          </a:prstGeom>
          <a:ln w="38100">
            <a:solidFill>
              <a:srgbClr val="E8A900"/>
            </a:solidFill>
          </a:ln>
        </p:spPr>
        <p:style>
          <a:lnRef idx="1">
            <a:schemeClr val="accent1"/>
          </a:lnRef>
          <a:fillRef idx="0">
            <a:schemeClr val="accent1"/>
          </a:fillRef>
          <a:effectRef idx="0">
            <a:schemeClr val="accent1"/>
          </a:effectRef>
          <a:fontRef idx="minor">
            <a:schemeClr val="tx1"/>
          </a:fontRef>
        </p:style>
      </p:cxnSp>
      <p:pic>
        <p:nvPicPr>
          <p:cNvPr id="7" name="Picture 6" descr="Title slide showing GOLD logo and GOLD 2026 Teaching Slide Set.&#10;Global Strategy for the Diagnosis, Management and Prevention of Chronic Obstructive Pulmonary Disease.">
            <a:extLst>
              <a:ext uri="{FF2B5EF4-FFF2-40B4-BE49-F238E27FC236}">
                <a16:creationId xmlns:a16="http://schemas.microsoft.com/office/drawing/2014/main" id="{0786FDA2-0987-7746-09B6-B645441F714F}"/>
              </a:ext>
            </a:extLst>
          </p:cNvPr>
          <p:cNvPicPr>
            <a:picLocks noChangeAspect="1"/>
          </p:cNvPicPr>
          <p:nvPr/>
        </p:nvPicPr>
        <p:blipFill>
          <a:blip r:embed="rId4"/>
          <a:stretch>
            <a:fillRect/>
          </a:stretch>
        </p:blipFill>
        <p:spPr>
          <a:xfrm>
            <a:off x="3619161" y="0"/>
            <a:ext cx="4829210" cy="1885964"/>
          </a:xfrm>
          <a:prstGeom prst="rect">
            <a:avLst/>
          </a:prstGeom>
        </p:spPr>
      </p:pic>
      <p:pic>
        <p:nvPicPr>
          <p:cNvPr id="18" name="Picture 17">
            <a:extLst>
              <a:ext uri="{FF2B5EF4-FFF2-40B4-BE49-F238E27FC236}">
                <a16:creationId xmlns:a16="http://schemas.microsoft.com/office/drawing/2014/main" id="{2EF3D55D-C91B-A3BB-43D4-13FB6206FB55}"/>
              </a:ext>
              <a:ext uri="{C183D7F6-B498-43B3-948B-1728B52AA6E4}">
                <adec:decorative xmlns:adec="http://schemas.microsoft.com/office/drawing/2017/decorative" val="1"/>
              </a:ext>
            </a:extLst>
          </p:cNvPr>
          <p:cNvPicPr>
            <a:picLocks noChangeAspect="1"/>
          </p:cNvPicPr>
          <p:nvPr/>
        </p:nvPicPr>
        <p:blipFill rotWithShape="1">
          <a:blip r:embed="rId3"/>
          <a:srcRect l="60597" r="10999" b="92970"/>
          <a:stretch/>
        </p:blipFill>
        <p:spPr>
          <a:xfrm>
            <a:off x="6728890" y="1038921"/>
            <a:ext cx="1554480" cy="482108"/>
          </a:xfrm>
          <a:prstGeom prst="rect">
            <a:avLst/>
          </a:prstGeom>
        </p:spPr>
      </p:pic>
      <p:sp>
        <p:nvSpPr>
          <p:cNvPr id="19" name="TextBox 18">
            <a:extLst>
              <a:ext uri="{FF2B5EF4-FFF2-40B4-BE49-F238E27FC236}">
                <a16:creationId xmlns:a16="http://schemas.microsoft.com/office/drawing/2014/main" id="{687D8E30-0CC7-A7EF-59F7-800FE8D9A8F8}"/>
              </a:ext>
              <a:ext uri="{C183D7F6-B498-43B3-948B-1728B52AA6E4}">
                <adec:decorative xmlns:adec="http://schemas.microsoft.com/office/drawing/2017/decorative" val="1"/>
              </a:ext>
            </a:extLst>
          </p:cNvPr>
          <p:cNvSpPr txBox="1"/>
          <p:nvPr/>
        </p:nvSpPr>
        <p:spPr>
          <a:xfrm>
            <a:off x="7019522" y="987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sp>
        <p:nvSpPr>
          <p:cNvPr id="4" name="Title 3">
            <a:extLst>
              <a:ext uri="{FF2B5EF4-FFF2-40B4-BE49-F238E27FC236}">
                <a16:creationId xmlns:a16="http://schemas.microsoft.com/office/drawing/2014/main" id="{51794CB5-7572-D2C5-ADFF-22252F7C9070}"/>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pPr algn="ctr"/>
            <a:r>
              <a:rPr lang="en-AU" sz="6000" b="1" dirty="0"/>
              <a:t>Global Strategy for the Diagnosis, Management, and Prevention of </a:t>
            </a:r>
            <a:br>
              <a:rPr lang="en-AU" sz="6000" b="1" dirty="0"/>
            </a:br>
            <a:r>
              <a:rPr lang="en-AU" sz="6000" b="1" dirty="0"/>
              <a:t>Chronic Obstructive Pulmonary Disease (GOLD) teaching slide set 2026</a:t>
            </a:r>
            <a:br>
              <a:rPr lang="en-AU" sz="6000" b="1" dirty="0"/>
            </a:br>
            <a:r>
              <a:rPr lang="en-AU" dirty="0"/>
              <a:t>Title slide</a:t>
            </a:r>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3"/>
          <a:srcRect l="20644" t="31307" r="19903" b="23304"/>
          <a:stretch/>
        </p:blipFill>
        <p:spPr>
          <a:xfrm>
            <a:off x="4527363" y="1928322"/>
            <a:ext cx="3137275" cy="3001357"/>
          </a:xfrm>
          <a:prstGeom prst="rect">
            <a:avLst/>
          </a:prstGeom>
        </p:spPr>
      </p:pic>
    </p:spTree>
    <p:extLst>
      <p:ext uri="{BB962C8B-B14F-4D97-AF65-F5344CB8AC3E}">
        <p14:creationId xmlns:p14="http://schemas.microsoft.com/office/powerpoint/2010/main" val="6736123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is slide shows two graphs - a spirometry normal trace and one with airflow obstruction">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27293E70-7D81-C56C-C9ED-1D1F6790AE1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5" name="Title 4">
            <a:extLst>
              <a:ext uri="{FF2B5EF4-FFF2-40B4-BE49-F238E27FC236}">
                <a16:creationId xmlns:a16="http://schemas.microsoft.com/office/drawing/2014/main" id="{B48B4A54-5272-7F13-1728-84B296F1D303}"/>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Spirometry normal trace and airflow obstruction</a:t>
            </a:r>
          </a:p>
        </p:txBody>
      </p:sp>
      <p:grpSp>
        <p:nvGrpSpPr>
          <p:cNvPr id="8" name="Group 7">
            <a:extLst>
              <a:ext uri="{FF2B5EF4-FFF2-40B4-BE49-F238E27FC236}">
                <a16:creationId xmlns:a16="http://schemas.microsoft.com/office/drawing/2014/main" id="{ADFFF2B1-1F37-BC33-F634-5E1CB805C400}"/>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D39D272-75B9-F7DE-0FC4-BE69632283A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F8B94BDF-FEC7-F3D0-02B7-9C18A281A0FA}"/>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6C2614F0-7077-9411-DFF8-D07FFA388A04}"/>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6D972A47-F012-0976-AAFF-C15497843BFA}"/>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F295BAC2-35D6-48A4-44C0-93E5E1F46981}"/>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4F27BB13-AE89-4C5A-9054-6C774CD08ECC}"/>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AA2865EA-CC89-D295-C358-2B99F919BB5F}"/>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This figure shows two graphs. Graph A shows spirometry for a normal trace (FEV1 = 4L, FVC = 5L and FEV1/FVC =0.8).&#10;Graph B shows spirometry for airflow obstruction ( FEV1 = 1.8L, FVC = 3.2 L and FEV1/FVC = 0.56).">
            <a:extLst>
              <a:ext uri="{FF2B5EF4-FFF2-40B4-BE49-F238E27FC236}">
                <a16:creationId xmlns:a16="http://schemas.microsoft.com/office/drawing/2014/main" id="{3418983C-D02C-094A-9A71-0EB6E58E3E3B}"/>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bwMode="auto">
          <a:xfrm>
            <a:off x="2806382" y="924560"/>
            <a:ext cx="6579235" cy="50088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815815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is slide shows Figure 2.6 from the GOLD 2025 report. This Figure is a flowchart with an algorithm for measuring pre and post bronchodilator spirometry. Firstly, pre-bronchodilator FEV1/FVC is measured - if it is greater than or equal to 0.7 then the patient does not have COPD. If it is less than 0.7 then post-bronchodilator FEV1/FVC should be measured. If it is also less than 0.7 COPD is confirmed. ">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D8D4C493-9A4A-C725-742B-C72CAB13840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1D3FE010-DB93-9A28-93C7-3D6A93BF61A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Pre- and Post- Bronchodilator Spirometry</a:t>
            </a:r>
          </a:p>
        </p:txBody>
      </p:sp>
      <p:grpSp>
        <p:nvGrpSpPr>
          <p:cNvPr id="8" name="Group 7">
            <a:extLst>
              <a:ext uri="{FF2B5EF4-FFF2-40B4-BE49-F238E27FC236}">
                <a16:creationId xmlns:a16="http://schemas.microsoft.com/office/drawing/2014/main" id="{212788EC-1015-C0C5-D86A-3A22F41DEB6A}"/>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D3F2E147-5FCF-998D-80AF-896D1291699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8D3FD3A-0FA5-A496-74E4-860A5C2C83BB}"/>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DDD2EB83-3243-2CD2-1196-BA91394B27FE}"/>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9F0E1FA4-4E67-1D13-E38E-64065C0AA9E3}"/>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4ECFAEDA-CF13-E333-5AAD-18DECB8EAC58}"/>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F47D14B9-A31D-7BA7-0EA2-6D229C231C77}"/>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D3B2F62C-630E-64FB-703C-33E9B591E7EA}"/>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2.6 shows a flowchart of pre and post bronchodilator spirometry to confirm a COPD diagnosis and steps to take if pre-bronchodilator FEV1/FVC is &gt;= 0.7 or &lt; 0.7 and if post-bronchodilator FEV1/FVC is  &gt;= 0.7 or &lt; 0.7 ">
            <a:extLst>
              <a:ext uri="{FF2B5EF4-FFF2-40B4-BE49-F238E27FC236}">
                <a16:creationId xmlns:a16="http://schemas.microsoft.com/office/drawing/2014/main" id="{5F0AFA1D-6815-3DF6-CB52-71AB46ECE335}"/>
              </a:ext>
            </a:extLst>
          </p:cNvPr>
          <p:cNvPicPr>
            <a:picLocks noChangeAspect="1"/>
          </p:cNvPicPr>
          <p:nvPr/>
        </p:nvPicPr>
        <p:blipFill rotWithShape="1">
          <a:blip r:embed="rId6"/>
          <a:srcRect l="3583" t="12291" r="3841" b="12852"/>
          <a:stretch>
            <a:fillRect/>
          </a:stretch>
        </p:blipFill>
        <p:spPr bwMode="auto">
          <a:xfrm>
            <a:off x="2908113" y="0"/>
            <a:ext cx="6375774" cy="667210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829245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2.7 lists the different roles of spirometry including diagnosis, assessment of severity of airflow obstruction (for prognosis), and follow-up assessment including therapeutic decisions and identification of rapid decline">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307BF005-E506-39AD-4567-4607F557CEC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8" name="Title 7">
            <a:extLst>
              <a:ext uri="{FF2B5EF4-FFF2-40B4-BE49-F238E27FC236}">
                <a16:creationId xmlns:a16="http://schemas.microsoft.com/office/drawing/2014/main" id="{D81943CF-73EB-873A-2C64-E44CB502ECE9}"/>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Role of spirometry in COPD</a:t>
            </a:r>
          </a:p>
        </p:txBody>
      </p:sp>
      <p:grpSp>
        <p:nvGrpSpPr>
          <p:cNvPr id="3" name="Group 2">
            <a:extLst>
              <a:ext uri="{FF2B5EF4-FFF2-40B4-BE49-F238E27FC236}">
                <a16:creationId xmlns:a16="http://schemas.microsoft.com/office/drawing/2014/main" id="{34B1909C-6355-52D1-C896-BBCC47A62FF3}"/>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54165BBA-7013-D91C-FB1B-BE6AAE77C68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4A72105A-0625-EA3D-4EDE-8607012AF8E4}"/>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2FBA9BB3-9B5C-D0F3-FB59-B04A3CAC9265}"/>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2E77BC08-359D-922F-FE8B-BD9381E35832}"/>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AA8D84B6-8D06-E3F8-8B10-0BC9E26F5F7B}"/>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995DDC69-FA76-C673-F4D9-16F35B689DDD}"/>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9AE8D199-E4C7-2300-4DD2-2EE2C8EFA8DF}"/>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2.7 outlines the role of spirometry in COPD:&#10;Diagnosis&#10;Assessment of severity of airflow obstruction (for prognosis)&#10;Follow-up assessment (therapeutic decisions are listed and identification of rapid decline).">
            <a:extLst>
              <a:ext uri="{FF2B5EF4-FFF2-40B4-BE49-F238E27FC236}">
                <a16:creationId xmlns:a16="http://schemas.microsoft.com/office/drawing/2014/main" id="{5DAE8CF1-3380-0E78-C5F4-1A0A4EA71A9A}"/>
              </a:ext>
            </a:extLst>
          </p:cNvPr>
          <p:cNvPicPr>
            <a:picLocks noChangeAspect="1"/>
          </p:cNvPicPr>
          <p:nvPr/>
        </p:nvPicPr>
        <p:blipFill rotWithShape="1">
          <a:blip r:embed="rId6"/>
          <a:srcRect l="4299" t="12402" r="4414" b="54156"/>
          <a:stretch/>
        </p:blipFill>
        <p:spPr bwMode="auto">
          <a:xfrm>
            <a:off x="2811462" y="1871662"/>
            <a:ext cx="6569075" cy="31146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280251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1E132-849B-80A6-D836-332F892B4413}"/>
            </a:ext>
          </a:extLst>
        </p:cNvPr>
        <p:cNvGrpSpPr/>
        <p:nvPr/>
      </p:nvGrpSpPr>
      <p:grpSpPr>
        <a:xfrm>
          <a:off x="0" y="0"/>
          <a:ext cx="0" cy="0"/>
          <a:chOff x="0" y="0"/>
          <a:chExt cx="0" cy="0"/>
        </a:xfrm>
      </p:grpSpPr>
      <p:pic>
        <p:nvPicPr>
          <p:cNvPr id="15" name="Picture 14" descr="Figure 2.8 shows GOLD grade definitions for COPD patients with FEV1/FVC less than 0.7. For example GOLD grade 4 is very severe FEV1 less than 30% of predicted value.">
            <a:extLst>
              <a:ext uri="{FF2B5EF4-FFF2-40B4-BE49-F238E27FC236}">
                <a16:creationId xmlns:a16="http://schemas.microsoft.com/office/drawing/2014/main" id="{BBD7FE2A-63A9-093A-64F4-F76AB4158A3B}"/>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9A0366E1-D180-B8DE-7E6B-2D975C469E3A}"/>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124E4D61-0715-92F6-E18A-FCC6EB1F7C3E}"/>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72A7CB12-F9CE-43FA-E797-E72D433CC76E}"/>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CCE0528B-7799-82D5-380A-2125C8C37978}"/>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0F6D8A00-02A4-5739-F98B-CD7B3AA6B1BB}"/>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A9D2F1DA-6FA4-6206-5083-AA41AA77DB12}"/>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8" name="Title 7" descr="Figure 2.8 shows Factors that may be associated with COPD under-diagnosis including patient, healthcare system and healthcare provider related factors.">
            <a:extLst>
              <a:ext uri="{FF2B5EF4-FFF2-40B4-BE49-F238E27FC236}">
                <a16:creationId xmlns:a16="http://schemas.microsoft.com/office/drawing/2014/main" id="{595BCC1E-2973-9390-C04B-8426C2206CAB}"/>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Factors that may be associated with COPD under-diagnosis</a:t>
            </a:r>
          </a:p>
        </p:txBody>
      </p:sp>
      <p:grpSp>
        <p:nvGrpSpPr>
          <p:cNvPr id="3" name="Group 2">
            <a:extLst>
              <a:ext uri="{FF2B5EF4-FFF2-40B4-BE49-F238E27FC236}">
                <a16:creationId xmlns:a16="http://schemas.microsoft.com/office/drawing/2014/main" id="{267BC97E-A02A-88BF-5E3F-BF16C23626DB}"/>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E835CF04-A4DE-990B-FC4C-AD8C1FB9586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A4097AE-83B2-88B1-9F86-C42A636DE56C}"/>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3FBD0A8F-E656-FF0E-473D-4962202F445E}"/>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9FEC5ACC-3C0B-2AA1-C3FF-F993D8AD3937}"/>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3474B7C8-0775-278A-2CC0-E92BAFC835E9}"/>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1B1F58BA-72D3-B62F-FAA5-43814A2F88D1}"/>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3525E745-4A82-F133-749C-574ABD17726C}"/>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This figure shows a flowchart of factors that may be associated with underdiagnosis of COPD including patient-related factors, healthcare system-related factors and healthcare provider-related factors.">
            <a:extLst>
              <a:ext uri="{FF2B5EF4-FFF2-40B4-BE49-F238E27FC236}">
                <a16:creationId xmlns:a16="http://schemas.microsoft.com/office/drawing/2014/main" id="{BF8F419F-4E6A-7466-2B87-D63D7F6E44CE}"/>
              </a:ext>
            </a:extLst>
          </p:cNvPr>
          <p:cNvPicPr>
            <a:picLocks noChangeAspect="1"/>
          </p:cNvPicPr>
          <p:nvPr/>
        </p:nvPicPr>
        <p:blipFill rotWithShape="1">
          <a:blip r:embed="rId6"/>
          <a:srcRect l="3813" t="11655" r="4342" b="10088"/>
          <a:stretch>
            <a:fillRect/>
          </a:stretch>
        </p:blipFill>
        <p:spPr bwMode="auto">
          <a:xfrm>
            <a:off x="3003550" y="0"/>
            <a:ext cx="6028756" cy="66478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273216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2DB63-D7F4-95E5-26DF-FF87B0304553}"/>
            </a:ext>
          </a:extLst>
        </p:cNvPr>
        <p:cNvGrpSpPr/>
        <p:nvPr/>
      </p:nvGrpSpPr>
      <p:grpSpPr>
        <a:xfrm>
          <a:off x="0" y="0"/>
          <a:ext cx="0" cy="0"/>
          <a:chOff x="0" y="0"/>
          <a:chExt cx="0" cy="0"/>
        </a:xfrm>
      </p:grpSpPr>
      <p:pic>
        <p:nvPicPr>
          <p:cNvPr id="15" name="Picture 14" descr="Figure 2.9 shows an algorithm for COPD case-finding including targeted patients and patients at risk, screening questionnaires and patients in both specialty and primary care settings.">
            <a:extLst>
              <a:ext uri="{FF2B5EF4-FFF2-40B4-BE49-F238E27FC236}">
                <a16:creationId xmlns:a16="http://schemas.microsoft.com/office/drawing/2014/main" id="{4D1DAC37-EC2F-5D2F-EB1C-C44EC05BC901}"/>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EB7A2CD2-4599-96C6-4CEE-C1C254E5E2E6}"/>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F9411B8E-3513-058E-236C-1EB75940F701}"/>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3501FC74-5243-7C82-183B-074A8D719242}"/>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D5DB76C8-968A-7FAA-7DFE-00CEE690BBFD}"/>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8B0267A4-66DE-6098-40FA-2F370FF9148D}"/>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9053792D-93CE-5E1B-D3E2-F3F364F2C9F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8" name="Title 7" descr="Figure 2.9 shows an algorithm for COPD case-finding including targeted patients and patients at risk, screening questionnaires and patients in both specialty and primary care settings.">
            <a:extLst>
              <a:ext uri="{FF2B5EF4-FFF2-40B4-BE49-F238E27FC236}">
                <a16:creationId xmlns:a16="http://schemas.microsoft.com/office/drawing/2014/main" id="{321B2591-E61A-342C-45BC-B88C30B7418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An Algorithm for COPD case-finding</a:t>
            </a:r>
          </a:p>
        </p:txBody>
      </p:sp>
      <p:grpSp>
        <p:nvGrpSpPr>
          <p:cNvPr id="3" name="Group 2">
            <a:extLst>
              <a:ext uri="{FF2B5EF4-FFF2-40B4-BE49-F238E27FC236}">
                <a16:creationId xmlns:a16="http://schemas.microsoft.com/office/drawing/2014/main" id="{6608B8F8-3BA6-E9F3-A5E5-6EBDA0C0B458}"/>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F5610755-C741-9185-72D0-8520B6319FB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0D548CD5-455D-978B-240B-95D9514D99B6}"/>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FAB3E429-E283-64A4-2309-2471ECA3DAEA}"/>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A689294A-0D40-10F9-FB2E-7CE776060453}"/>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59642626-22F5-E3E2-56B5-BDCC15EC1F22}"/>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76B2D463-75FD-D07D-E1CB-3FEA3D9855D0}"/>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016F37B0-3738-DB27-BA1B-AF3D96302D80}"/>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This figure shows an algorithm for COPD case-finding for targeted individuals and individuals at risk in both specialty care and primary care settings.">
            <a:extLst>
              <a:ext uri="{FF2B5EF4-FFF2-40B4-BE49-F238E27FC236}">
                <a16:creationId xmlns:a16="http://schemas.microsoft.com/office/drawing/2014/main" id="{1B27CF70-73D5-05BE-B9ED-270BA0339681}"/>
              </a:ext>
            </a:extLst>
          </p:cNvPr>
          <p:cNvPicPr>
            <a:picLocks noChangeAspect="1"/>
          </p:cNvPicPr>
          <p:nvPr/>
        </p:nvPicPr>
        <p:blipFill rotWithShape="1">
          <a:blip r:embed="rId6"/>
          <a:srcRect l="3646" t="11911" r="4349"/>
          <a:stretch>
            <a:fillRect/>
          </a:stretch>
        </p:blipFill>
        <p:spPr bwMode="auto">
          <a:xfrm>
            <a:off x="3375557" y="0"/>
            <a:ext cx="5340668" cy="66175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1018372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ADC24-33DE-17B6-8783-12C77438FF0E}"/>
            </a:ext>
          </a:extLst>
        </p:cNvPr>
        <p:cNvGrpSpPr/>
        <p:nvPr/>
      </p:nvGrpSpPr>
      <p:grpSpPr>
        <a:xfrm>
          <a:off x="0" y="0"/>
          <a:ext cx="0" cy="0"/>
          <a:chOff x="0" y="0"/>
          <a:chExt cx="0" cy="0"/>
        </a:xfrm>
      </p:grpSpPr>
      <p:pic>
        <p:nvPicPr>
          <p:cNvPr id="15" name="Picture 14" descr="Figure 2.10 shows GOLD grade definitions for COPD patients with FEV1/FVC less than 0.7. For example GOLD grade 4 is very severe FEV1 less than 30% of predicted value.">
            <a:extLst>
              <a:ext uri="{FF2B5EF4-FFF2-40B4-BE49-F238E27FC236}">
                <a16:creationId xmlns:a16="http://schemas.microsoft.com/office/drawing/2014/main" id="{F71E6C8C-933C-A22A-FFED-D11CD6BA5CAA}"/>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FFE02F95-F50D-921B-C0A2-D31A154A8A11}"/>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8678A912-6C67-6DDE-E02C-0474C320FC1E}"/>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27AFEF44-44BB-6D78-2341-760D7BD4EE9A}"/>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BEC01AA7-D22C-8FC2-F924-19D334666654}"/>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C364613A-8143-98F6-2E84-5AF4EC901431}"/>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045771A3-29EF-759D-5EAF-F57CDB75CFC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8" name="Title 7">
            <a:extLst>
              <a:ext uri="{FF2B5EF4-FFF2-40B4-BE49-F238E27FC236}">
                <a16:creationId xmlns:a16="http://schemas.microsoft.com/office/drawing/2014/main" id="{874E87A9-67DF-5DDE-C1F6-F5A53EE013D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GOLD grades and severity of airflow obstruction</a:t>
            </a:r>
          </a:p>
        </p:txBody>
      </p:sp>
      <p:grpSp>
        <p:nvGrpSpPr>
          <p:cNvPr id="3" name="Group 2">
            <a:extLst>
              <a:ext uri="{FF2B5EF4-FFF2-40B4-BE49-F238E27FC236}">
                <a16:creationId xmlns:a16="http://schemas.microsoft.com/office/drawing/2014/main" id="{7C6D238C-1173-07D7-9F4C-3B70F4FAB774}"/>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A6877B16-C0B0-780A-3603-308F08D894B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47BFCD03-0E68-86DC-B98A-C6423794DFD1}"/>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B314791A-0F2A-3103-01D5-4CBA17DAACBB}"/>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D196AF6D-0575-33A6-5D0B-821C69556DEC}"/>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D4B831C1-5DD4-1E5C-A098-2A4F6BAE302A}"/>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8E1ACE2E-BEBF-1D31-C642-1165E84E0AA6}"/>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5BE8A0CD-E536-6829-DD9D-E1660680587F}"/>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2.10 is a table of GOLD grades showing severity of airflow obstruction in COPD based on post-bronchodilator FEV1. In patients with COPD (FEV1/FVC &lt;0.7):&#10;GOLD 1 is FEV1 &gt;= 80% prediction&#10;GOLD 2 is FEV1 &gt;= 50% and &lt; 80% (moderate)&#10;GOLD 3 is FEV1 &gt;= 30% and &lt; 50% (severe)&#10;GOLD 4 is FEV1 &lt; 30% (very severe)">
            <a:extLst>
              <a:ext uri="{FF2B5EF4-FFF2-40B4-BE49-F238E27FC236}">
                <a16:creationId xmlns:a16="http://schemas.microsoft.com/office/drawing/2014/main" id="{84F7E227-2E2E-A4B8-5FD3-E43967612E51}"/>
              </a:ext>
            </a:extLst>
          </p:cNvPr>
          <p:cNvPicPr>
            <a:picLocks noChangeAspect="1"/>
          </p:cNvPicPr>
          <p:nvPr/>
        </p:nvPicPr>
        <p:blipFill rotWithShape="1">
          <a:blip r:embed="rId6"/>
          <a:srcRect l="3439" t="12497" r="4041" b="46507"/>
          <a:stretch>
            <a:fillRect/>
          </a:stretch>
        </p:blipFill>
        <p:spPr bwMode="auto">
          <a:xfrm>
            <a:off x="2752407" y="1511617"/>
            <a:ext cx="6687185" cy="38347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628480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2.11 gives the mMRC dyspnea scale definitions for 0,1,2,3 and 4. For example, mMRC Grade 3 is 'I stop for breath after walking about 100 meters or after a few minuts on the level'">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A7725CA9-0912-D5C2-A67A-B308BBC1A4D2}"/>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EB95C6DB-E102-7C29-D308-60A22C32CFA6}"/>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Modified MRC dyspnea scale</a:t>
            </a:r>
          </a:p>
        </p:txBody>
      </p:sp>
      <p:grpSp>
        <p:nvGrpSpPr>
          <p:cNvPr id="8" name="Group 7">
            <a:extLst>
              <a:ext uri="{FF2B5EF4-FFF2-40B4-BE49-F238E27FC236}">
                <a16:creationId xmlns:a16="http://schemas.microsoft.com/office/drawing/2014/main" id="{E08E8F34-9DD2-9793-2FC9-660CAF3B2778}"/>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92E2DFF5-B94D-7B4A-CBB7-0B345600318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230F605D-48D9-448C-3846-51A819CB4893}"/>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3D9FFEF4-FD81-7F20-1943-B938B22EB03A}"/>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4B1F11AB-0354-DE6D-E8FE-1F390A242F3A}"/>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F2CB7964-CC85-7E74-FAE5-A779FFCCCEDB}"/>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7EAF244B-D8AA-2EFB-F47E-0AA675DCF0C2}"/>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1B4B225D-BBE4-C544-FE61-000E90644C24}"/>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1" name="Picture 20" descr="Figure 2.11 shows the modified MRC Dyspnea Scale grades 0 to 4.&#10;mMRC grade 0 = I only get breathless with strenuous exercise&#10;mMRC grade 1 = I get short of breath when hurrying on the level or walking up a slight hill&#10;mMRC grade 2 = I walk slower than other people of the same age on the level because of breathlessness, or I have to stop for breath when walking on my own pace on the level&#10;mMRC grade 3 - I stop for breath after walking about 100 meters or after a few minutes on the level&#10;mMRC grade 4 - I am too breathless to leave the house or I am breathless when dressing or undressing">
            <a:extLst>
              <a:ext uri="{FF2B5EF4-FFF2-40B4-BE49-F238E27FC236}">
                <a16:creationId xmlns:a16="http://schemas.microsoft.com/office/drawing/2014/main" id="{C1290F50-F306-6674-7D65-A67F0D3C4704}"/>
              </a:ext>
            </a:extLst>
          </p:cNvPr>
          <p:cNvPicPr>
            <a:picLocks noChangeAspect="1"/>
          </p:cNvPicPr>
          <p:nvPr/>
        </p:nvPicPr>
        <p:blipFill rotWithShape="1">
          <a:blip r:embed="rId6"/>
          <a:srcRect l="3659" t="11592" r="4188" b="38589"/>
          <a:stretch>
            <a:fillRect/>
          </a:stretch>
        </p:blipFill>
        <p:spPr bwMode="auto">
          <a:xfrm>
            <a:off x="2828925" y="1143000"/>
            <a:ext cx="6534150" cy="4572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998578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2.12 lists the CAAT Assessment survey items - there are 8 items altogether which are scored from 0 to 5. For example My chest does not feel tight at all (0) to My chest feels very tight (5).">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6999"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439A6627-8EE6-BDCA-37F9-E5D881DAEDA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E1C4A73D-3948-12E2-C9E1-CDADC79D8EE2}"/>
              </a:ext>
              <a:ext uri="{C183D7F6-B498-43B3-948B-1728B52AA6E4}">
                <adec:decorative xmlns:adec="http://schemas.microsoft.com/office/drawing/2017/decorative" val="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CAAT assessment</a:t>
            </a:r>
          </a:p>
        </p:txBody>
      </p:sp>
      <p:grpSp>
        <p:nvGrpSpPr>
          <p:cNvPr id="8" name="Group 7">
            <a:extLst>
              <a:ext uri="{FF2B5EF4-FFF2-40B4-BE49-F238E27FC236}">
                <a16:creationId xmlns:a16="http://schemas.microsoft.com/office/drawing/2014/main" id="{5D84178E-483B-F318-3438-865F5E7DBD82}"/>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3DA605F0-7E76-0DDF-B404-A36C58E9A55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62A4FB40-D378-FAF5-AD13-EFACDD83B210}"/>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F3F4D113-EBFF-5F9D-B279-2A24C8A1DCF8}"/>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94C8362C-8DEC-B317-9CF0-25F91AD5281C}"/>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150132F3-D4A2-1D3E-7CC9-B79A8F356F65}"/>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57B0D96C-2B30-B0CE-25A0-B453AA2337BE}"/>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8E5B683A-0E5A-8F95-30C0-A2DDB810AA23}"/>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11" name="Picture 10" descr="Figure 2.12 shows the CAAT assessment. It includes 8 items which are graded 0 to 5. For example: &#10;I never cough to I cough all the time.&#10;I have lots of energy to I have no energy at all.&#10;">
            <a:extLst>
              <a:ext uri="{FF2B5EF4-FFF2-40B4-BE49-F238E27FC236}">
                <a16:creationId xmlns:a16="http://schemas.microsoft.com/office/drawing/2014/main" id="{EA31DEF0-A7FE-DD94-2C02-B0BC660D5024}"/>
              </a:ext>
            </a:extLst>
          </p:cNvPr>
          <p:cNvPicPr>
            <a:picLocks noChangeAspect="1"/>
          </p:cNvPicPr>
          <p:nvPr/>
        </p:nvPicPr>
        <p:blipFill rotWithShape="1">
          <a:blip r:embed="rId6"/>
          <a:srcRect l="4337" t="12017" r="4279" b="20387"/>
          <a:stretch>
            <a:fillRect/>
          </a:stretch>
        </p:blipFill>
        <p:spPr bwMode="auto">
          <a:xfrm>
            <a:off x="2746273" y="138713"/>
            <a:ext cx="6699451" cy="641278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318994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e GOLD ABE assessment tool is Figure 2.13 of the GOLD report. It is an illustrated tool that shows how to separate GOLD A, B and E based on number of exacerbations leading to hospitalization, mMRC grade and CAT score. For example a person who has two or more moderate exacerbations per year would be GOLD E.">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C6550A04-20AD-A05C-1EFC-F51BA9FE09C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822077AE-BEB1-A391-EA31-95D83CE35E1F}"/>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GOLD ABE assessment tool</a:t>
            </a:r>
          </a:p>
        </p:txBody>
      </p:sp>
      <p:grpSp>
        <p:nvGrpSpPr>
          <p:cNvPr id="8" name="Group 7">
            <a:extLst>
              <a:ext uri="{FF2B5EF4-FFF2-40B4-BE49-F238E27FC236}">
                <a16:creationId xmlns:a16="http://schemas.microsoft.com/office/drawing/2014/main" id="{80C43DEA-A72D-1F29-CA63-9C63118BB55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38C5CCD2-5D6F-925E-15B7-3248F6B515B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BB0BC55A-A8D6-0DED-20E8-431A5A8A46AF}"/>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5" name="Group 4">
            <a:extLst>
              <a:ext uri="{FF2B5EF4-FFF2-40B4-BE49-F238E27FC236}">
                <a16:creationId xmlns:a16="http://schemas.microsoft.com/office/drawing/2014/main" id="{A084B2DD-1CEE-70C0-60C9-CDB1A82E2C4D}"/>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B17E9692-BDC3-9D24-90BE-2351C2DFB13E}"/>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E7A376D0-0C3D-C2D7-DEC8-F3FDFF542713}"/>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42DA788C-9662-2DA9-B1BB-B9520111BD16}"/>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A2B577CD-D1E7-A161-FDEE-AF57F2C11A77}"/>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2.13 shows the GOLD ABE assessment tool&#10;If a person has had one or more moderate or severe exacerbations in the previous year they are GOLD E,&#10;If they have had zero moderate or severe exacerbations in the previous year they are either GOLD A (if mMRC is 0-1 and CAAT &lt; 10) or GOLD B (if mMRC &gt;= 2 and CAAT &gt;=10)">
            <a:extLst>
              <a:ext uri="{FF2B5EF4-FFF2-40B4-BE49-F238E27FC236}">
                <a16:creationId xmlns:a16="http://schemas.microsoft.com/office/drawing/2014/main" id="{FA730FFF-39FB-0E13-11A5-A998BC0379CC}"/>
              </a:ext>
            </a:extLst>
          </p:cNvPr>
          <p:cNvPicPr>
            <a:picLocks noChangeAspect="1"/>
          </p:cNvPicPr>
          <p:nvPr/>
        </p:nvPicPr>
        <p:blipFill rotWithShape="1">
          <a:blip r:embed="rId6"/>
          <a:srcRect l="4156" t="12513" r="4271" b="27138"/>
          <a:stretch>
            <a:fillRect/>
          </a:stretch>
        </p:blipFill>
        <p:spPr bwMode="auto">
          <a:xfrm>
            <a:off x="2812732" y="628650"/>
            <a:ext cx="6566535" cy="56007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071357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Use of CT in stable COPD including information about Differential Diagnosis, Lung Volume Reduction and Lung Cancer Screening.">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E8C877F8-53E8-058A-6F36-99D507ABBB0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5" name="Title 4">
            <a:extLst>
              <a:ext uri="{FF2B5EF4-FFF2-40B4-BE49-F238E27FC236}">
                <a16:creationId xmlns:a16="http://schemas.microsoft.com/office/drawing/2014/main" id="{ED4346EE-913E-771F-F695-19C274793A2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Use of CT in stable COPD</a:t>
            </a:r>
          </a:p>
        </p:txBody>
      </p:sp>
      <p:grpSp>
        <p:nvGrpSpPr>
          <p:cNvPr id="8" name="Group 7">
            <a:extLst>
              <a:ext uri="{FF2B5EF4-FFF2-40B4-BE49-F238E27FC236}">
                <a16:creationId xmlns:a16="http://schemas.microsoft.com/office/drawing/2014/main" id="{36E8A883-2B32-68C7-EF40-FFDD7CD17F76}"/>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BD9F5A88-CE0D-FEDE-A7FE-972BB3326377}"/>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C8FB3F83-2F7A-6848-116E-AC7B9EE9E915}"/>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7A8BEDCA-D0AA-A915-F423-5A1E56E74E32}"/>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74269D67-BE21-2DC0-900D-304A41477C92}"/>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C3493848-EF62-4CB8-619D-705A64CF6DC6}"/>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72AD13BB-2EC6-5437-033A-FCAAA05708C9}"/>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D186F0E9-2C23-EF60-152D-128754DD2580}"/>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2.14 lists the use of CT in stable COPD under the following headings:&#10;Differential diagnosis&#10;Lung volume reduction&#10;Lung cancer screening">
            <a:extLst>
              <a:ext uri="{FF2B5EF4-FFF2-40B4-BE49-F238E27FC236}">
                <a16:creationId xmlns:a16="http://schemas.microsoft.com/office/drawing/2014/main" id="{530AAE7B-8016-C164-5F85-C23629E0C5FE}"/>
              </a:ext>
            </a:extLst>
          </p:cNvPr>
          <p:cNvPicPr>
            <a:picLocks noChangeAspect="1"/>
          </p:cNvPicPr>
          <p:nvPr/>
        </p:nvPicPr>
        <p:blipFill rotWithShape="1">
          <a:blip r:embed="rId6"/>
          <a:srcRect l="4757" t="17586" r="4346" b="32934"/>
          <a:stretch>
            <a:fillRect/>
          </a:stretch>
        </p:blipFill>
        <p:spPr bwMode="auto">
          <a:xfrm>
            <a:off x="2918777" y="1190942"/>
            <a:ext cx="6354445" cy="44761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0304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81981" y="-2681981"/>
            <a:ext cx="6858000" cy="12221961"/>
          </a:xfrm>
          <a:prstGeom prst="rect">
            <a:avLst/>
          </a:prstGeom>
        </p:spPr>
      </p:pic>
      <p:sp>
        <p:nvSpPr>
          <p:cNvPr id="5" name="Title 4">
            <a:extLst>
              <a:ext uri="{FF2B5EF4-FFF2-40B4-BE49-F238E27FC236}">
                <a16:creationId xmlns:a16="http://schemas.microsoft.com/office/drawing/2014/main" id="{CE5BCCB7-2FE5-44C1-13F3-62B206EAF17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Description of levels of evidence</a:t>
            </a:r>
          </a:p>
        </p:txBody>
      </p:sp>
      <p:pic>
        <p:nvPicPr>
          <p:cNvPr id="8" name="Picture 7" descr="Table A: Description of Levels of Evidence&#10;Evidence category A - RCTs and/or a rich body of high quality of evidence without any significant limitation or bias.&#10;Evidence category B - RCTs with important limitations and/or a limited body of evidence&#10;Evidence category C - Non-randomized trials or observational studies.&#10;Evidence category D - Panel consensus judgment">
            <a:extLst>
              <a:ext uri="{FF2B5EF4-FFF2-40B4-BE49-F238E27FC236}">
                <a16:creationId xmlns:a16="http://schemas.microsoft.com/office/drawing/2014/main" id="{9CFBE716-0689-2251-65FD-D5FC96927A3A}"/>
              </a:ext>
            </a:extLst>
          </p:cNvPr>
          <p:cNvPicPr>
            <a:picLocks noChangeAspect="1"/>
          </p:cNvPicPr>
          <p:nvPr/>
        </p:nvPicPr>
        <p:blipFill rotWithShape="1">
          <a:blip r:embed="rId3"/>
          <a:srcRect l="3353" t="15041" r="3331" b="21930"/>
          <a:stretch/>
        </p:blipFill>
        <p:spPr bwMode="auto">
          <a:xfrm>
            <a:off x="2702535" y="0"/>
            <a:ext cx="6969003" cy="6657129"/>
          </a:xfrm>
          <a:prstGeom prst="rect">
            <a:avLst/>
          </a:prstGeom>
          <a:ln>
            <a:noFill/>
          </a:ln>
          <a:extLst>
            <a:ext uri="{53640926-AAD7-44D8-BBD7-CCE9431645EC}">
              <a14:shadowObscured xmlns:a14="http://schemas.microsoft.com/office/drawing/2010/main"/>
            </a:ext>
          </a:extLst>
        </p:spPr>
      </p:pic>
      <p:sp>
        <p:nvSpPr>
          <p:cNvPr id="2" name="Footer Placeholder 1">
            <a:extLst>
              <a:ext uri="{FF2B5EF4-FFF2-40B4-BE49-F238E27FC236}">
                <a16:creationId xmlns:a16="http://schemas.microsoft.com/office/drawing/2014/main" id="{AFB1AE49-5E92-41EC-91F8-57C7E1F9E62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grpSp>
        <p:nvGrpSpPr>
          <p:cNvPr id="10" name="Group 9">
            <a:extLst>
              <a:ext uri="{FF2B5EF4-FFF2-40B4-BE49-F238E27FC236}">
                <a16:creationId xmlns:a16="http://schemas.microsoft.com/office/drawing/2014/main" id="{AC194805-6F91-9A20-054B-CED9A0DB0B62}"/>
              </a:ext>
              <a:ext uri="{C183D7F6-B498-43B3-948B-1728B52AA6E4}">
                <adec:decorative xmlns:adec="http://schemas.microsoft.com/office/drawing/2017/decorative" val="1"/>
              </a:ext>
            </a:extLst>
          </p:cNvPr>
          <p:cNvGrpSpPr/>
          <p:nvPr/>
        </p:nvGrpSpPr>
        <p:grpSpPr>
          <a:xfrm>
            <a:off x="10446950" y="0"/>
            <a:ext cx="1745050" cy="1652322"/>
            <a:chOff x="10446950" y="0"/>
            <a:chExt cx="1745050" cy="1652322"/>
          </a:xfrm>
        </p:grpSpPr>
        <p:pic>
          <p:nvPicPr>
            <p:cNvPr id="7" name="Picture 6">
              <a:extLst>
                <a:ext uri="{FF2B5EF4-FFF2-40B4-BE49-F238E27FC236}">
                  <a16:creationId xmlns:a16="http://schemas.microsoft.com/office/drawing/2014/main" id="{2E362E73-A7A7-E170-3AF9-91C387994BF5}"/>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pic>
          <p:nvPicPr>
            <p:cNvPr id="9" name="Picture 8">
              <a:extLst>
                <a:ext uri="{FF2B5EF4-FFF2-40B4-BE49-F238E27FC236}">
                  <a16:creationId xmlns:a16="http://schemas.microsoft.com/office/drawing/2014/main" id="{735959F1-04DE-258B-15EC-F978471C9F61}"/>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sp>
        <p:nvSpPr>
          <p:cNvPr id="11" name="TextBox 10">
            <a:extLst>
              <a:ext uri="{FF2B5EF4-FFF2-40B4-BE49-F238E27FC236}">
                <a16:creationId xmlns:a16="http://schemas.microsoft.com/office/drawing/2014/main" id="{6EA69422-106A-7F47-14C8-DA2333B9E116}"/>
              </a:ext>
              <a:ext uri="{C183D7F6-B498-43B3-948B-1728B52AA6E4}">
                <adec:decorative xmlns:adec="http://schemas.microsoft.com/office/drawing/2017/decorative" val="1"/>
              </a:ext>
            </a:extLst>
          </p:cNvPr>
          <p:cNvSpPr txBox="1"/>
          <p:nvPr/>
        </p:nvSpPr>
        <p:spPr>
          <a:xfrm>
            <a:off x="7019522" y="987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nvGrpSpPr>
          <p:cNvPr id="20" name="Group 19">
            <a:extLst>
              <a:ext uri="{FF2B5EF4-FFF2-40B4-BE49-F238E27FC236}">
                <a16:creationId xmlns:a16="http://schemas.microsoft.com/office/drawing/2014/main" id="{E5974FAB-B8B1-582B-EBD6-958196AA9372}"/>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3" name="Picture 2">
              <a:extLst>
                <a:ext uri="{FF2B5EF4-FFF2-40B4-BE49-F238E27FC236}">
                  <a16:creationId xmlns:a16="http://schemas.microsoft.com/office/drawing/2014/main" id="{CB3ED529-60A7-5127-B3FA-205095CDCF17}"/>
                </a:ext>
              </a:extLst>
            </p:cNvPr>
            <p:cNvPicPr>
              <a:picLocks noChangeAspect="1"/>
            </p:cNvPicPr>
            <p:nvPr/>
          </p:nvPicPr>
          <p:blipFill>
            <a:blip r:embed="rId6"/>
            <a:srcRect l="59584"/>
            <a:stretch>
              <a:fillRect/>
            </a:stretch>
          </p:blipFill>
          <p:spPr>
            <a:xfrm>
              <a:off x="10240225" y="0"/>
              <a:ext cx="1951774" cy="1885964"/>
            </a:xfrm>
            <a:prstGeom prst="rect">
              <a:avLst/>
            </a:prstGeom>
          </p:spPr>
        </p:pic>
        <p:pic>
          <p:nvPicPr>
            <p:cNvPr id="12" name="Picture 11">
              <a:extLst>
                <a:ext uri="{FF2B5EF4-FFF2-40B4-BE49-F238E27FC236}">
                  <a16:creationId xmlns:a16="http://schemas.microsoft.com/office/drawing/2014/main" id="{BF677B92-329D-ACAD-F1AA-6003E220DD73}"/>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4" name="TextBox 13">
              <a:extLst>
                <a:ext uri="{FF2B5EF4-FFF2-40B4-BE49-F238E27FC236}">
                  <a16:creationId xmlns:a16="http://schemas.microsoft.com/office/drawing/2014/main" id="{6A1F979D-A5DB-AF83-2014-EC35C5E4844A}"/>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Tree>
    <p:extLst>
      <p:ext uri="{BB962C8B-B14F-4D97-AF65-F5344CB8AC3E}">
        <p14:creationId xmlns:p14="http://schemas.microsoft.com/office/powerpoint/2010/main" val="1355640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57983CE6-9C13-9993-2A61-B763BBF9FB0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DD37269C-B779-702D-36D8-E503D152EA5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Goals for treatment of stable COPD</a:t>
            </a:r>
          </a:p>
        </p:txBody>
      </p:sp>
      <p:pic>
        <p:nvPicPr>
          <p:cNvPr id="5" name="Picture 4" descr="The goals for treatment of stable COPD (to reduce symptoms and reduce risk) are listed in this figure. ">
            <a:extLst>
              <a:ext uri="{FF2B5EF4-FFF2-40B4-BE49-F238E27FC236}">
                <a16:creationId xmlns:a16="http://schemas.microsoft.com/office/drawing/2014/main" id="{CE508425-3701-D49B-38A9-B7194CCA451F}"/>
              </a:ext>
            </a:extLst>
          </p:cNvPr>
          <p:cNvPicPr>
            <a:picLocks noChangeAspect="1"/>
          </p:cNvPicPr>
          <p:nvPr/>
        </p:nvPicPr>
        <p:blipFill rotWithShape="1">
          <a:blip r:embed="rId4"/>
          <a:srcRect l="4394" t="12595" r="4834" b="50508"/>
          <a:stretch/>
        </p:blipFill>
        <p:spPr bwMode="auto">
          <a:xfrm>
            <a:off x="2000158" y="1258388"/>
            <a:ext cx="8252256" cy="4341223"/>
          </a:xfrm>
          <a:prstGeom prst="rect">
            <a:avLst/>
          </a:prstGeom>
          <a:ln>
            <a:noFill/>
          </a:ln>
          <a:extLst>
            <a:ext uri="{53640926-AAD7-44D8-BBD7-CCE9431645EC}">
              <a14:shadowObscured xmlns:a14="http://schemas.microsoft.com/office/drawing/2010/main"/>
            </a:ext>
          </a:extLst>
        </p:spPr>
      </p:pic>
      <p:grpSp>
        <p:nvGrpSpPr>
          <p:cNvPr id="8" name="Group 7">
            <a:extLst>
              <a:ext uri="{FF2B5EF4-FFF2-40B4-BE49-F238E27FC236}">
                <a16:creationId xmlns:a16="http://schemas.microsoft.com/office/drawing/2014/main" id="{3C7BBEC6-0AD2-F983-59CB-AA4EE5C8C780}"/>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C2F19E59-D428-CABF-EF12-178D708C5D27}"/>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C9D0FDA-980F-54E0-C798-9A2FFD7894C3}"/>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5C043DCE-DB84-4455-FD0E-B2D3EB06BB56}"/>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21CF1FA7-8E34-36F9-3F02-F95BADBF780E}"/>
                </a:ext>
              </a:extLst>
            </p:cNvPr>
            <p:cNvPicPr>
              <a:picLocks noChangeAspect="1"/>
            </p:cNvPicPr>
            <p:nvPr/>
          </p:nvPicPr>
          <p:blipFill>
            <a:blip r:embed="rId6"/>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5C76342B-CE19-2DBE-1D4F-EBB4AC3AC6FD}"/>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8BC29154-3446-F0B4-D016-6A9170D7D0D5}"/>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F12BEC0D-77AA-5804-F8A7-0B4F980DE5CF}"/>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spTree>
    <p:extLst>
      <p:ext uri="{BB962C8B-B14F-4D97-AF65-F5344CB8AC3E}">
        <p14:creationId xmlns:p14="http://schemas.microsoft.com/office/powerpoint/2010/main" val="40306296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is flowchart give information about the management of COPD including Diagnosis, Initial Assessment, Initial Management and how to Review a patient.">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B900802-BB09-8532-ACDD-DF1791C4F46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358DDF83-55F8-BD39-B253-E3E59B5409A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Management of COPD</a:t>
            </a:r>
          </a:p>
        </p:txBody>
      </p:sp>
      <p:grpSp>
        <p:nvGrpSpPr>
          <p:cNvPr id="7" name="Group 6">
            <a:extLst>
              <a:ext uri="{FF2B5EF4-FFF2-40B4-BE49-F238E27FC236}">
                <a16:creationId xmlns:a16="http://schemas.microsoft.com/office/drawing/2014/main" id="{92D96B5D-C633-7932-37C0-F3AAD705D053}"/>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15812961-7FCD-58B1-1423-E44DB61047A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D7885744-BC73-2BBE-169F-F8DD2F8D0BDB}"/>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3B8FEA92-2FAB-CB14-8040-2627D2736024}"/>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466B7276-838F-600D-9910-694833A902C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DE607BAB-2B0E-0E27-10D9-3997BA83D480}"/>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A6AC3589-38E0-E93C-1AFA-3CD6E49155A1}"/>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E2B6E6C4-8BD8-606D-65D0-788DD7D24946}"/>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This flowchart gives information about the management of COPD including Diagnosis, Initial Assessment, Initial Management and how to Review a patient.">
            <a:extLst>
              <a:ext uri="{FF2B5EF4-FFF2-40B4-BE49-F238E27FC236}">
                <a16:creationId xmlns:a16="http://schemas.microsoft.com/office/drawing/2014/main" id="{4E6A288C-9D66-80AF-9AF1-480B876C34E7}"/>
              </a:ext>
            </a:extLst>
          </p:cNvPr>
          <p:cNvPicPr>
            <a:picLocks noChangeAspect="1"/>
          </p:cNvPicPr>
          <p:nvPr/>
        </p:nvPicPr>
        <p:blipFill rotWithShape="1">
          <a:blip r:embed="rId6"/>
          <a:srcRect l="4156" t="12402" r="4414" b="27248"/>
          <a:stretch>
            <a:fillRect/>
          </a:stretch>
        </p:blipFill>
        <p:spPr bwMode="auto">
          <a:xfrm>
            <a:off x="2751137" y="571500"/>
            <a:ext cx="6689725" cy="5715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05205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Evidence-based methods to identify and reduce risk factor exposure are listed.">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A740ADEF-FB44-8991-0484-210DF9DCDBB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5D5B743A-446C-BAF9-19F3-777921D3418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Identify and reduce risk factor exposure</a:t>
            </a:r>
          </a:p>
        </p:txBody>
      </p:sp>
      <p:grpSp>
        <p:nvGrpSpPr>
          <p:cNvPr id="8" name="Group 7">
            <a:extLst>
              <a:ext uri="{FF2B5EF4-FFF2-40B4-BE49-F238E27FC236}">
                <a16:creationId xmlns:a16="http://schemas.microsoft.com/office/drawing/2014/main" id="{E69F469D-F844-7D93-4DD2-DD94AEDF4868}"/>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FBA5605F-9F84-FCCC-158C-953E0D7E649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89A2064F-7365-01F0-DD53-F7ABAAC0311C}"/>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7DDAE6B6-0BCA-652B-3A27-B1BC12F520DA}"/>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03D5B0B1-A06C-E3A1-1176-14CF93805CF4}"/>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4DD68630-732D-27A2-4AC7-15A531173AFC}"/>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52BC804E-55C8-F2B3-CB51-7F9369BDCA02}"/>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4D972546-E439-C79A-156A-3A6E6AB291A4}"/>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Evidence-based methods to identify and reduce risk factor exposure are listed.">
            <a:extLst>
              <a:ext uri="{FF2B5EF4-FFF2-40B4-BE49-F238E27FC236}">
                <a16:creationId xmlns:a16="http://schemas.microsoft.com/office/drawing/2014/main" id="{24BB8DBE-39F3-3B0C-4E0B-2D3FF5BB48BA}"/>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bwMode="auto">
          <a:xfrm>
            <a:off x="2772727" y="2269807"/>
            <a:ext cx="6646545" cy="231838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1649233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rief strategies to help the patient willing to quit tobacco are listed including ASK, ADVISE, ASSESS, ASSIST, ARRANGE">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1CC3743D-BF11-B4BB-BE8C-4949B1ED2BF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94E4AD4D-57BC-9FF4-7309-141ED6E34D0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Brief strategies to help the patient willing to quit</a:t>
            </a:r>
          </a:p>
        </p:txBody>
      </p:sp>
      <p:grpSp>
        <p:nvGrpSpPr>
          <p:cNvPr id="8" name="Group 7">
            <a:extLst>
              <a:ext uri="{FF2B5EF4-FFF2-40B4-BE49-F238E27FC236}">
                <a16:creationId xmlns:a16="http://schemas.microsoft.com/office/drawing/2014/main" id="{D9FCE639-59EA-2805-2C75-849E9508F269}"/>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73406620-208D-1BE5-9F4F-F7648DFEF0CA}"/>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D8C4838D-9ACB-DB49-77AA-72DC4F248E09}"/>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8E268E9E-FA9E-CCA4-27AC-40B41FD499C0}"/>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A43EB8B3-1BF8-A8E3-758C-43CFE06EBEE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000E5350-7861-63E5-9A90-74B4DBBADFDA}"/>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AEC99FCD-B597-3887-E91D-77111875BA09}"/>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494A7DA3-1A67-E95C-A404-CC9C2F813F2F}"/>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Brief strategies to help the patient willing to quit tobacco are listed including ASK, ADVISE, ASSESS, ASSIST, ARRANGE">
            <a:extLst>
              <a:ext uri="{FF2B5EF4-FFF2-40B4-BE49-F238E27FC236}">
                <a16:creationId xmlns:a16="http://schemas.microsoft.com/office/drawing/2014/main" id="{96342F27-F33E-0994-37B3-533D24D4E615}"/>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bwMode="auto">
          <a:xfrm>
            <a:off x="2783522" y="724852"/>
            <a:ext cx="6624955" cy="540829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187741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Major findings and recommendations from tobacco use and dependence clinical practice guideline panel are listed.">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A4AED46E-11BA-6C2F-6ED3-77434C4C59D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2AC2FCB1-C7C8-0D6A-02AD-C78445F3263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Treating tobacco use and dependence</a:t>
            </a:r>
          </a:p>
        </p:txBody>
      </p:sp>
      <p:grpSp>
        <p:nvGrpSpPr>
          <p:cNvPr id="8" name="Group 7">
            <a:extLst>
              <a:ext uri="{FF2B5EF4-FFF2-40B4-BE49-F238E27FC236}">
                <a16:creationId xmlns:a16="http://schemas.microsoft.com/office/drawing/2014/main" id="{56E01DF5-EA4C-B2F0-DEB0-43B0C728E843}"/>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4F2E097-3565-A8F0-4BA8-6C454B11F6F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FBE75E65-6D9D-B42B-5D54-FD8DEADEF14B}"/>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C4D02B10-0BB1-A24C-795B-D74D684AF73C}"/>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A2E58777-A185-9726-960A-EC820A54970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B885CBA7-436C-D0A1-615E-DA91A23C672F}"/>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3BB8916C-D5C5-FE3F-F4AC-A9D066581A3C}"/>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4687C635-E045-68F8-2A4C-DAC1F0C4215C}"/>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Major findings and recommendations from tobacco use and dependence clinical practice guideline panel are listed.">
            <a:extLst>
              <a:ext uri="{FF2B5EF4-FFF2-40B4-BE49-F238E27FC236}">
                <a16:creationId xmlns:a16="http://schemas.microsoft.com/office/drawing/2014/main" id="{7F1BFAC7-21DF-8721-F2EC-C203460B981D}"/>
              </a:ext>
            </a:extLst>
          </p:cNvPr>
          <p:cNvPicPr>
            <a:picLocks noChangeAspect="1"/>
          </p:cNvPicPr>
          <p:nvPr/>
        </p:nvPicPr>
        <p:blipFill rotWithShape="1">
          <a:blip r:embed="rId6"/>
          <a:srcRect l="3870" t="11959" r="4128" b="25476"/>
          <a:stretch>
            <a:fillRect/>
          </a:stretch>
        </p:blipFill>
        <p:spPr bwMode="auto">
          <a:xfrm>
            <a:off x="2781300" y="512127"/>
            <a:ext cx="6629400" cy="58337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13881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A list of evidence based statements about vaccination recommendations for people with COPD are given, including evidence level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C83B762-8724-87C5-97A6-77FC92BD4A8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7542BC4D-4B46-1AAC-AE0B-38FB7D9F1BE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Vaccination for stable COPD</a:t>
            </a:r>
          </a:p>
        </p:txBody>
      </p:sp>
      <p:grpSp>
        <p:nvGrpSpPr>
          <p:cNvPr id="8" name="Group 7">
            <a:extLst>
              <a:ext uri="{FF2B5EF4-FFF2-40B4-BE49-F238E27FC236}">
                <a16:creationId xmlns:a16="http://schemas.microsoft.com/office/drawing/2014/main" id="{0070A5FC-08F9-6390-6869-BD9002500891}"/>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9F106E32-2144-F586-EE6C-2C1AEB86E0A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34FBD8C9-D723-931B-F368-8B87D622AD37}"/>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3" name="Group 2">
            <a:extLst>
              <a:ext uri="{FF2B5EF4-FFF2-40B4-BE49-F238E27FC236}">
                <a16:creationId xmlns:a16="http://schemas.microsoft.com/office/drawing/2014/main" id="{1197E96A-42E9-D391-D525-E9F6C21C2483}"/>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451886C6-D3C0-4466-3EA6-611521FAA3A9}"/>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58436767-C9F7-3D04-0BA1-6195A476AB07}"/>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BF5EF0F4-C26B-CD34-9682-5528FA83AB61}"/>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2CDEBE0B-D216-F564-676C-FCB95229B72C}"/>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A list of evidence based statements about vaccination recommendations for people with COPD are given, including evidence levels.">
            <a:extLst>
              <a:ext uri="{FF2B5EF4-FFF2-40B4-BE49-F238E27FC236}">
                <a16:creationId xmlns:a16="http://schemas.microsoft.com/office/drawing/2014/main" id="{1BD0D5D8-2D98-B882-CDBB-ED49F38551C5}"/>
              </a:ext>
            </a:extLst>
          </p:cNvPr>
          <p:cNvPicPr>
            <a:picLocks noChangeAspect="1"/>
          </p:cNvPicPr>
          <p:nvPr/>
        </p:nvPicPr>
        <p:blipFill rotWithShape="1">
          <a:blip r:embed="rId6"/>
          <a:srcRect l="4622" t="12059" r="4057" b="42981"/>
          <a:stretch>
            <a:fillRect/>
          </a:stretch>
        </p:blipFill>
        <p:spPr bwMode="auto">
          <a:xfrm>
            <a:off x="2782570" y="1317625"/>
            <a:ext cx="6626860" cy="42227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360263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3.7 gives the Diagnsosi and Management cycle - Initiate treatment for COPD patients who are therapy naive; Review, Assess, Adjust for patients already on treatment.">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C83CC7B8-E398-F866-1DD6-9249633CED6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F5DA3DEA-5026-DCDD-88DA-62D71CB7FDED}"/>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Diagnosis and Management cycle</a:t>
            </a:r>
          </a:p>
        </p:txBody>
      </p:sp>
      <p:grpSp>
        <p:nvGrpSpPr>
          <p:cNvPr id="8" name="Group 7">
            <a:extLst>
              <a:ext uri="{FF2B5EF4-FFF2-40B4-BE49-F238E27FC236}">
                <a16:creationId xmlns:a16="http://schemas.microsoft.com/office/drawing/2014/main" id="{029B126F-E474-A43E-A2A5-13F2006A4FEC}"/>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91088FDB-6982-C718-FC5A-4D5C8D00696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9AE5FD72-62D2-C51F-81A3-2CB69E90E682}"/>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6683E00B-DDEA-1E43-EE8D-C8B4B9154852}"/>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1C57D4C5-97FA-17BD-8661-7872DE0C209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26CB0679-99B7-39BF-10CF-AF78E7EE603E}"/>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6F015594-94E5-A7B7-A91C-A485166102A0}"/>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ED21ECC5-9997-B2AE-5332-A659CA1F0706}"/>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3.7 outlines the COPD diagnosis and management cycle.&#10;If the patient with COPD is therapy naive then INITIATE TREATMENT by proceeding to Figure 3.8 - INITIAL pharmacological treatment.&#10;If the patient is not therapy naive then: Review&#10;symptoms, dyspnea, exacerbations&#10;Assess&#10;inhaler technique, non-pharmacological approaches, check for other relevant diseases&#10;Adjust treatment &#10;proceed to Figure 3.9 Follow-up pharmacological treatment">
            <a:extLst>
              <a:ext uri="{FF2B5EF4-FFF2-40B4-BE49-F238E27FC236}">
                <a16:creationId xmlns:a16="http://schemas.microsoft.com/office/drawing/2014/main" id="{C0E3AD28-C786-D2EC-D592-EC7C922CCBCF}"/>
              </a:ext>
            </a:extLst>
          </p:cNvPr>
          <p:cNvPicPr>
            <a:picLocks noChangeAspect="1"/>
          </p:cNvPicPr>
          <p:nvPr/>
        </p:nvPicPr>
        <p:blipFill rotWithShape="1">
          <a:blip r:embed="rId6"/>
          <a:srcRect l="4299" t="12624" r="4558" b="20604"/>
          <a:stretch>
            <a:fillRect/>
          </a:stretch>
        </p:blipFill>
        <p:spPr bwMode="auto">
          <a:xfrm>
            <a:off x="2724150" y="232410"/>
            <a:ext cx="6743700" cy="639318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95241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harmacological recommendations based on GOLD group A, B or E and blood eosinophils are given in this figure">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22C40B20-45B4-A9DA-1A21-4ED24DB7D47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F7FDA804-6782-05CD-1550-E2F2BFBDBE6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Initial pharmacological treatment</a:t>
            </a:r>
          </a:p>
        </p:txBody>
      </p:sp>
      <p:grpSp>
        <p:nvGrpSpPr>
          <p:cNvPr id="8" name="Group 7">
            <a:extLst>
              <a:ext uri="{FF2B5EF4-FFF2-40B4-BE49-F238E27FC236}">
                <a16:creationId xmlns:a16="http://schemas.microsoft.com/office/drawing/2014/main" id="{569663F9-077F-4911-B90E-3DFE1FF195B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B5E6FFE-C424-79C5-C7DC-D698C576A14A}"/>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12E902F9-2F27-B099-3963-6B1D58A2564D}"/>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2863238E-9D54-A45E-B088-47AF53B2A28C}"/>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43E4D5D8-B1F0-BF5C-D813-CA0852F19CD2}"/>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641C0E42-79F3-BE47-EF7E-12B7C91D6D08}"/>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284A0A5B-4A6B-8A3C-E7D4-5E1B1F069474}"/>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0AA79B78-3CD4-8712-4A6E-A65B250AF71C}"/>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5" name="Picture 4" descr="This figure 3.8 outlines initial pharmacological treatment for patients who are naive to maintenance pharmacological treatment&#10;Pharmacological recommendations based on GOLD group A, B or E and blood eosinophils are given in this figure">
            <a:extLst>
              <a:ext uri="{FF2B5EF4-FFF2-40B4-BE49-F238E27FC236}">
                <a16:creationId xmlns:a16="http://schemas.microsoft.com/office/drawing/2014/main" id="{5016CBF6-4B96-2337-12A9-96706C3ABCCB}"/>
              </a:ext>
            </a:extLst>
          </p:cNvPr>
          <p:cNvPicPr>
            <a:picLocks noChangeAspect="1"/>
          </p:cNvPicPr>
          <p:nvPr/>
        </p:nvPicPr>
        <p:blipFill rotWithShape="1">
          <a:blip r:embed="rId6"/>
          <a:srcRect l="4310" t="12167" r="4343" b="12902"/>
          <a:stretch>
            <a:fillRect/>
          </a:stretch>
        </p:blipFill>
        <p:spPr bwMode="auto">
          <a:xfrm>
            <a:off x="2930039" y="0"/>
            <a:ext cx="6248718" cy="663369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320511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is slide shows Figure 3.9 from the GOLD 2025 report. It gives suggested follow-up pharmacological treatment for patients with dyspnea and for those with exacerbation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3"/>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3"/>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3"/>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3"/>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5E9D9F8F-F20A-65C2-788F-72E6B7536940}"/>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FB5BD805-8AD4-2C78-7316-7943B892906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Follow-up pharmacological treatment</a:t>
            </a:r>
          </a:p>
        </p:txBody>
      </p:sp>
      <p:grpSp>
        <p:nvGrpSpPr>
          <p:cNvPr id="8" name="Group 7">
            <a:extLst>
              <a:ext uri="{FF2B5EF4-FFF2-40B4-BE49-F238E27FC236}">
                <a16:creationId xmlns:a16="http://schemas.microsoft.com/office/drawing/2014/main" id="{056A4339-A88A-1A07-B393-00EEB79D0E85}"/>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F3948BA9-571B-5C3E-7071-76C0F7BBA71E}"/>
                </a:ext>
                <a:ext uri="{C183D7F6-B498-43B3-948B-1728B52AA6E4}">
                  <adec:decorative xmlns:adec="http://schemas.microsoft.com/office/drawing/2017/decorative" val="1"/>
                </a:ext>
              </a:extLst>
            </p:cNvPr>
            <p:cNvPicPr>
              <a:picLocks noChangeAspect="1"/>
            </p:cNvPicPr>
            <p:nvPr/>
          </p:nvPicPr>
          <p:blipFill rotWithShape="1">
            <a:blip r:embed="rId4"/>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C96747BB-B458-3BD3-9FC2-1B1A5AB0A9F2}"/>
                </a:ext>
              </a:extLst>
            </p:cNvPr>
            <p:cNvPicPr>
              <a:picLocks noChangeAspect="1"/>
            </p:cNvPicPr>
            <p:nvPr/>
          </p:nvPicPr>
          <p:blipFill>
            <a:blip r:embed="rId5"/>
            <a:srcRect l="64283" t="6435" r="14881" b="86426"/>
            <a:stretch/>
          </p:blipFill>
          <p:spPr>
            <a:xfrm>
              <a:off x="10669183" y="346588"/>
              <a:ext cx="1300583" cy="576743"/>
            </a:xfrm>
            <a:prstGeom prst="rect">
              <a:avLst/>
            </a:prstGeom>
          </p:spPr>
        </p:pic>
      </p:grpSp>
      <p:grpSp>
        <p:nvGrpSpPr>
          <p:cNvPr id="5" name="Group 4">
            <a:extLst>
              <a:ext uri="{FF2B5EF4-FFF2-40B4-BE49-F238E27FC236}">
                <a16:creationId xmlns:a16="http://schemas.microsoft.com/office/drawing/2014/main" id="{063A9F18-EFC3-1283-65B9-F9F8A1FFE3F6}"/>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D46B6A0E-1B20-8E5B-6D75-DCD2581A4169}"/>
                </a:ext>
              </a:extLst>
            </p:cNvPr>
            <p:cNvPicPr>
              <a:picLocks noChangeAspect="1"/>
            </p:cNvPicPr>
            <p:nvPr/>
          </p:nvPicPr>
          <p:blipFill>
            <a:blip r:embed="rId6"/>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6D31C622-623B-29CE-E7E4-D24B0B90CCCA}"/>
                </a:ext>
                <a:ext uri="{C183D7F6-B498-43B3-948B-1728B52AA6E4}">
                  <adec:decorative xmlns:adec="http://schemas.microsoft.com/office/drawing/2017/decorative" val="1"/>
                </a:ext>
              </a:extLst>
            </p:cNvPr>
            <p:cNvPicPr>
              <a:picLocks noChangeAspect="1"/>
            </p:cNvPicPr>
            <p:nvPr/>
          </p:nvPicPr>
          <p:blipFill rotWithShape="1">
            <a:blip r:embed="rId3"/>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2191BF07-ACE3-15B5-E8EA-88B71D21C8D3}"/>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80A73C8B-B1FC-139D-66DF-6FAC01BAE50B}"/>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3.9 outlines adjustment of treatment if dyspnea or exacerbations require optimization, otherwise current treatment should be continued.&#10;It gives suggested follow-up pharmacological treatment for patients with dyspnea and for those with exacerbations.">
            <a:extLst>
              <a:ext uri="{FF2B5EF4-FFF2-40B4-BE49-F238E27FC236}">
                <a16:creationId xmlns:a16="http://schemas.microsoft.com/office/drawing/2014/main" id="{93BC44A8-C814-8F6F-0B42-4C6E67415173}"/>
              </a:ext>
            </a:extLst>
          </p:cNvPr>
          <p:cNvPicPr>
            <a:picLocks noChangeAspect="1"/>
          </p:cNvPicPr>
          <p:nvPr/>
        </p:nvPicPr>
        <p:blipFill rotWithShape="1">
          <a:blip r:embed="rId7"/>
          <a:srcRect l="4209" t="12380" r="4176" b="12949"/>
          <a:stretch>
            <a:fillRect/>
          </a:stretch>
        </p:blipFill>
        <p:spPr bwMode="auto">
          <a:xfrm>
            <a:off x="2902747" y="-58622"/>
            <a:ext cx="6386506" cy="673628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505222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3.10 gives factors to consider when adding ICS to LABA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C60E9C8A-A085-B9EF-AF98-95DFDED1F5D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descr="Figure 3.10 gives factors to consider when adding ICS to LABAs">
            <a:extLst>
              <a:ext uri="{FF2B5EF4-FFF2-40B4-BE49-F238E27FC236}">
                <a16:creationId xmlns:a16="http://schemas.microsoft.com/office/drawing/2014/main" id="{95E487CE-5761-8E6A-A4F2-3006FA0DC73C}"/>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Factors to consider when initiating ICS treatment</a:t>
            </a:r>
          </a:p>
        </p:txBody>
      </p:sp>
      <p:grpSp>
        <p:nvGrpSpPr>
          <p:cNvPr id="8" name="Group 7">
            <a:extLst>
              <a:ext uri="{FF2B5EF4-FFF2-40B4-BE49-F238E27FC236}">
                <a16:creationId xmlns:a16="http://schemas.microsoft.com/office/drawing/2014/main" id="{5CED539E-989A-5161-290B-1E28FB08F15C}"/>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443FC51B-158F-99BA-3D19-7CF3012C9FC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188C442-DAC2-C83E-2A77-3EBF4166A486}"/>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64AA4A40-F1AE-73C7-B5E2-13207BEC1847}"/>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6E3DF728-6EC7-281D-557C-BDD97ED2C7C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ED0E3739-FE67-3E3B-77C2-F85F0DDBF14F}"/>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24DC11E1-DBFE-F7D1-E0F7-CBDECDF3761F}"/>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472C0BDA-9603-097A-B6ED-0161093BEAE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5" name="Picture 4" descr="Figure 3.10 is a color coded slide giving GREEN (strongly favors use), LIGHT GREEN (favors use) and RED (against use) factors to consider when adding ICS to long-acting bronchodilators.">
            <a:extLst>
              <a:ext uri="{FF2B5EF4-FFF2-40B4-BE49-F238E27FC236}">
                <a16:creationId xmlns:a16="http://schemas.microsoft.com/office/drawing/2014/main" id="{1A83CC4E-00DC-75F3-4F11-F4B51BD4E8F5}"/>
              </a:ext>
            </a:extLst>
          </p:cNvPr>
          <p:cNvPicPr>
            <a:picLocks noChangeAspect="1"/>
          </p:cNvPicPr>
          <p:nvPr/>
        </p:nvPicPr>
        <p:blipFill rotWithShape="1">
          <a:blip r:embed="rId6"/>
          <a:srcRect l="4310" t="12424" r="4674" b="30838"/>
          <a:stretch>
            <a:fillRect/>
          </a:stretch>
        </p:blipFill>
        <p:spPr bwMode="auto">
          <a:xfrm>
            <a:off x="2223291" y="304771"/>
            <a:ext cx="7726301" cy="6233038"/>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647894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B6828-527B-A814-CDD0-33BDDF2DA5AD}"/>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9C05F4E7-EEA1-0531-4F2B-677DC799A616}"/>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81981" y="-2681981"/>
            <a:ext cx="6858000" cy="12221961"/>
          </a:xfrm>
          <a:prstGeom prst="rect">
            <a:avLst/>
          </a:prstGeom>
        </p:spPr>
      </p:pic>
      <p:sp>
        <p:nvSpPr>
          <p:cNvPr id="5" name="Title 4">
            <a:extLst>
              <a:ext uri="{FF2B5EF4-FFF2-40B4-BE49-F238E27FC236}">
                <a16:creationId xmlns:a16="http://schemas.microsoft.com/office/drawing/2014/main" id="{92877AF7-D517-F4B3-C8BF-D8BA2461A466}"/>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Estimated COPD prevalence</a:t>
            </a:r>
          </a:p>
        </p:txBody>
      </p:sp>
      <p:sp>
        <p:nvSpPr>
          <p:cNvPr id="2" name="Footer Placeholder 1">
            <a:extLst>
              <a:ext uri="{FF2B5EF4-FFF2-40B4-BE49-F238E27FC236}">
                <a16:creationId xmlns:a16="http://schemas.microsoft.com/office/drawing/2014/main" id="{1A72CCEE-0631-FC18-CFCA-F24438A2B82E}"/>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13" name="Picture 12">
            <a:extLst>
              <a:ext uri="{FF2B5EF4-FFF2-40B4-BE49-F238E27FC236}">
                <a16:creationId xmlns:a16="http://schemas.microsoft.com/office/drawing/2014/main" id="{131117CB-15CC-DBE4-3AB6-905CD45022D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42E9A994-4C10-5505-1C82-11BAA8E6F7C0}"/>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427C85DE-56C5-599B-BE4A-37B1EF2B776C}"/>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D5A5DD47-DA42-85A8-8EB5-E7894013B76E}"/>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70C87EAE-278E-20AA-B583-0286C3AD6514}"/>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grpSp>
        <p:nvGrpSpPr>
          <p:cNvPr id="10" name="Group 9">
            <a:extLst>
              <a:ext uri="{FF2B5EF4-FFF2-40B4-BE49-F238E27FC236}">
                <a16:creationId xmlns:a16="http://schemas.microsoft.com/office/drawing/2014/main" id="{CC120472-89B5-8621-F3D2-1F5E31DABBD3}"/>
              </a:ext>
              <a:ext uri="{C183D7F6-B498-43B3-948B-1728B52AA6E4}">
                <adec:decorative xmlns:adec="http://schemas.microsoft.com/office/drawing/2017/decorative" val="1"/>
              </a:ext>
            </a:extLst>
          </p:cNvPr>
          <p:cNvGrpSpPr/>
          <p:nvPr/>
        </p:nvGrpSpPr>
        <p:grpSpPr>
          <a:xfrm>
            <a:off x="10446950" y="0"/>
            <a:ext cx="1745050" cy="1652322"/>
            <a:chOff x="10446950" y="0"/>
            <a:chExt cx="1745050" cy="1652322"/>
          </a:xfrm>
        </p:grpSpPr>
        <p:pic>
          <p:nvPicPr>
            <p:cNvPr id="7" name="Picture 6">
              <a:extLst>
                <a:ext uri="{FF2B5EF4-FFF2-40B4-BE49-F238E27FC236}">
                  <a16:creationId xmlns:a16="http://schemas.microsoft.com/office/drawing/2014/main" id="{D7DF97EC-18DF-A977-0003-C8DF07083B6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9" name="Picture 8">
              <a:extLst>
                <a:ext uri="{FF2B5EF4-FFF2-40B4-BE49-F238E27FC236}">
                  <a16:creationId xmlns:a16="http://schemas.microsoft.com/office/drawing/2014/main" id="{C7E0B629-D7F8-30D8-50CE-D41028BF2FEB}"/>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20" name="Group 19">
            <a:extLst>
              <a:ext uri="{FF2B5EF4-FFF2-40B4-BE49-F238E27FC236}">
                <a16:creationId xmlns:a16="http://schemas.microsoft.com/office/drawing/2014/main" id="{ADECEF9E-6016-75FC-8B79-A4E1DBDE3EB6}"/>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3" name="Picture 2">
              <a:extLst>
                <a:ext uri="{FF2B5EF4-FFF2-40B4-BE49-F238E27FC236}">
                  <a16:creationId xmlns:a16="http://schemas.microsoft.com/office/drawing/2014/main" id="{2FF2B7EA-BAEE-5FB8-D2CA-0F73E4647BD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2" name="Picture 11">
              <a:extLst>
                <a:ext uri="{FF2B5EF4-FFF2-40B4-BE49-F238E27FC236}">
                  <a16:creationId xmlns:a16="http://schemas.microsoft.com/office/drawing/2014/main" id="{40C6B0A9-E604-43A6-FC53-C9EA53A80F46}"/>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4" name="TextBox 13">
              <a:extLst>
                <a:ext uri="{FF2B5EF4-FFF2-40B4-BE49-F238E27FC236}">
                  <a16:creationId xmlns:a16="http://schemas.microsoft.com/office/drawing/2014/main" id="{3DAF2F6E-CEB4-A5E1-A774-320BA72C052C}"/>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16" name="Picture 15" descr="Figure 1.1 shows the estimated COPD prevalence according to different sources.&#10;Prevalence ranges from 2.5% to 10.6% depending on source or 212 cases per million to 479 cases per million.">
            <a:extLst>
              <a:ext uri="{FF2B5EF4-FFF2-40B4-BE49-F238E27FC236}">
                <a16:creationId xmlns:a16="http://schemas.microsoft.com/office/drawing/2014/main" id="{2D3AD12C-6FD3-C94F-63BC-178FD9B68506}"/>
              </a:ext>
            </a:extLst>
          </p:cNvPr>
          <p:cNvPicPr>
            <a:picLocks noChangeAspect="1"/>
          </p:cNvPicPr>
          <p:nvPr/>
        </p:nvPicPr>
        <p:blipFill rotWithShape="1">
          <a:blip r:embed="rId6"/>
          <a:srcRect l="2949" t="14592" r="2383" b="38391"/>
          <a:stretch>
            <a:fillRect/>
          </a:stretch>
        </p:blipFill>
        <p:spPr bwMode="auto">
          <a:xfrm>
            <a:off x="2546458" y="942982"/>
            <a:ext cx="6671310" cy="46863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396690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7A9994-D715-546E-5B2E-A169E6C19CCD}"/>
            </a:ext>
          </a:extLst>
        </p:cNvPr>
        <p:cNvGrpSpPr/>
        <p:nvPr/>
      </p:nvGrpSpPr>
      <p:grpSpPr>
        <a:xfrm>
          <a:off x="0" y="0"/>
          <a:ext cx="0" cy="0"/>
          <a:chOff x="0" y="0"/>
          <a:chExt cx="0" cy="0"/>
        </a:xfrm>
      </p:grpSpPr>
      <p:pic>
        <p:nvPicPr>
          <p:cNvPr id="15" name="Picture 14" descr="Figure 3.11 outlines the RCT evidence supporting the use of biologics in the treatment of COPD">
            <a:extLst>
              <a:ext uri="{FF2B5EF4-FFF2-40B4-BE49-F238E27FC236}">
                <a16:creationId xmlns:a16="http://schemas.microsoft.com/office/drawing/2014/main" id="{42A9E8B6-9CDC-8D57-A203-FAD6A37B0E87}"/>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9A161863-2FF8-F0FA-E7E6-8AFA04657B44}"/>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DA3B83F9-E8E1-154D-1825-1D64CD253424}"/>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8EA60766-19A0-E59F-A8D5-DDD34483DEDC}"/>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A5901992-834B-DBED-3272-52A005E5CCAA}"/>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2E122EC3-B42B-2F48-477B-781894ABC6C1}"/>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A3ADD1B0-BF12-4E7E-7F14-DFD72374EAB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B31A4FF6-D311-D5D4-39A2-FF3B2DDE9575}"/>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Evidence supporting the use of biologics in the treatment of COPD</a:t>
            </a:r>
          </a:p>
        </p:txBody>
      </p:sp>
      <p:grpSp>
        <p:nvGrpSpPr>
          <p:cNvPr id="8" name="Group 7">
            <a:extLst>
              <a:ext uri="{FF2B5EF4-FFF2-40B4-BE49-F238E27FC236}">
                <a16:creationId xmlns:a16="http://schemas.microsoft.com/office/drawing/2014/main" id="{C0130B28-DA54-C6F9-3C4A-5C25730A927B}"/>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2C5BEF1-5922-576B-D5A3-4FC7D84F1DB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68FBBB5B-D2CD-BE5F-8DB2-9099C536130A}"/>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FA2EEB98-93AC-1734-C4C6-0B71A0E3888D}"/>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FF9CA489-70E7-6996-A694-7F79C8BCF130}"/>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0928677E-37A6-35C7-F86A-89E2FC127A77}"/>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5137DB3C-6104-DB81-9431-F4AA99057BB6}"/>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B3DEE439-939D-FCEC-D842-D3C76D3EB61B}"/>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3.11 is a table outlining the evidence for the use of biologics Dupilumab and Mepolizumab in the treatment of COPD. The evidence from the clinical trials BOREAS, NOTUS, METREO, METREX and MATINEE is summarized.">
            <a:extLst>
              <a:ext uri="{FF2B5EF4-FFF2-40B4-BE49-F238E27FC236}">
                <a16:creationId xmlns:a16="http://schemas.microsoft.com/office/drawing/2014/main" id="{BA5B1B0F-34AE-EBC5-2AF3-AA8A739AC22D}"/>
              </a:ext>
            </a:extLst>
          </p:cNvPr>
          <p:cNvPicPr>
            <a:picLocks noChangeAspect="1"/>
          </p:cNvPicPr>
          <p:nvPr/>
        </p:nvPicPr>
        <p:blipFill rotWithShape="1">
          <a:blip r:embed="rId6"/>
          <a:srcRect l="4729" t="4983" r="4271" b="5987"/>
          <a:stretch>
            <a:fillRect/>
          </a:stretch>
        </p:blipFill>
        <p:spPr bwMode="auto">
          <a:xfrm>
            <a:off x="3475687" y="9525"/>
            <a:ext cx="5240626" cy="663511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749176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18DF30-D89C-8742-016A-AFE3FDD18FA2}"/>
            </a:ext>
          </a:extLst>
        </p:cNvPr>
        <p:cNvGrpSpPr/>
        <p:nvPr/>
      </p:nvGrpSpPr>
      <p:grpSpPr>
        <a:xfrm>
          <a:off x="0" y="0"/>
          <a:ext cx="0" cy="0"/>
          <a:chOff x="0" y="0"/>
          <a:chExt cx="0" cy="0"/>
        </a:xfrm>
      </p:grpSpPr>
      <p:pic>
        <p:nvPicPr>
          <p:cNvPr id="15" name="Picture 14" descr="Figure 3.12 gives an algorithm for the Management of patients currently on LABA+ICS">
            <a:extLst>
              <a:ext uri="{FF2B5EF4-FFF2-40B4-BE49-F238E27FC236}">
                <a16:creationId xmlns:a16="http://schemas.microsoft.com/office/drawing/2014/main" id="{8B0B7655-EA34-ACA4-E0FC-F100691CDA2C}"/>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01A515A6-5C60-1F96-DC03-30E2042585DF}"/>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640A990D-664F-4153-05CF-4773914AA6DC}"/>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46D1DB99-4D04-920A-A53E-8654D8110D7F}"/>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BA93026-9D11-6103-0FE5-FDE8C2534138}"/>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B167B5B7-DA9E-6F9B-E871-EFB0561F6404}"/>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D838F784-DAE5-43B5-AF93-B2B2CAE1498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descr="Figure 3.12 gives an algorithm for the Management of patients currently on LABA+ICS">
            <a:extLst>
              <a:ext uri="{FF2B5EF4-FFF2-40B4-BE49-F238E27FC236}">
                <a16:creationId xmlns:a16="http://schemas.microsoft.com/office/drawing/2014/main" id="{00A25208-A0E7-F459-F95D-2D8CEEBE5F4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Management of patients currently on LABA+ICS</a:t>
            </a:r>
          </a:p>
        </p:txBody>
      </p:sp>
      <p:grpSp>
        <p:nvGrpSpPr>
          <p:cNvPr id="8" name="Group 7">
            <a:extLst>
              <a:ext uri="{FF2B5EF4-FFF2-40B4-BE49-F238E27FC236}">
                <a16:creationId xmlns:a16="http://schemas.microsoft.com/office/drawing/2014/main" id="{E8205687-C472-713E-B2A7-0DA205A709B1}"/>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04D3450-1444-95F3-E7E4-D53C49BFC30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F2149A9E-D0A0-7CD1-2E28-23892852B65E}"/>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2268C66F-8442-47BB-ED61-98D9B57D9E73}"/>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BD02943E-7400-239D-FC6F-90BD8B865282}"/>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59F8F831-B3D5-6DF9-5162-751DEA95B0C1}"/>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5ECF6FE0-D2CD-B10E-3081-9465B17AEC03}"/>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533DE012-581D-EEFB-44DD-BB28E1C979BA}"/>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3.12 shows an algorithm with suggested management of patients who are currently on LABA+ICS. Factors such as exacerbation history, symptom load and blood eosinophils are taken into account to help decision making around continuing treatment, changing to LABA+LAMA or escalating to LABA+LAMA+ICS.">
            <a:extLst>
              <a:ext uri="{FF2B5EF4-FFF2-40B4-BE49-F238E27FC236}">
                <a16:creationId xmlns:a16="http://schemas.microsoft.com/office/drawing/2014/main" id="{CB12736D-D45F-47B5-E172-99E2B9C2C7F0}"/>
              </a:ext>
            </a:extLst>
          </p:cNvPr>
          <p:cNvPicPr>
            <a:picLocks noChangeAspect="1"/>
          </p:cNvPicPr>
          <p:nvPr/>
        </p:nvPicPr>
        <p:blipFill rotWithShape="1">
          <a:blip r:embed="rId6"/>
          <a:srcRect l="4677" t="12059" r="3300" b="22139"/>
          <a:stretch>
            <a:fillRect/>
          </a:stretch>
        </p:blipFill>
        <p:spPr bwMode="auto">
          <a:xfrm>
            <a:off x="2783840" y="363855"/>
            <a:ext cx="6624320" cy="61302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913994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3.13 gives key points for the inhalation of drug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9C62C7B4-C8DB-7283-4EE6-A98EE19BD0CA}"/>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6C2470ED-8B99-B69C-ECE4-92CD6C9B3059}"/>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Key points for inhalation of drugs</a:t>
            </a:r>
          </a:p>
        </p:txBody>
      </p:sp>
      <p:grpSp>
        <p:nvGrpSpPr>
          <p:cNvPr id="8" name="Group 7">
            <a:extLst>
              <a:ext uri="{FF2B5EF4-FFF2-40B4-BE49-F238E27FC236}">
                <a16:creationId xmlns:a16="http://schemas.microsoft.com/office/drawing/2014/main" id="{5F462C1A-943A-3DC6-C120-D0E5268A2B54}"/>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CB0C8DD2-F27A-512F-7310-AFB284A4EEF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1D92DB5-3B55-0902-7846-3C9069DBFFC5}"/>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5" name="Group 4">
            <a:extLst>
              <a:ext uri="{FF2B5EF4-FFF2-40B4-BE49-F238E27FC236}">
                <a16:creationId xmlns:a16="http://schemas.microsoft.com/office/drawing/2014/main" id="{A13DFD76-9711-7ACE-24B3-F867F05E3352}"/>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421A20B1-B3C0-640B-C8FE-F93140732067}"/>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77A690BE-5222-F832-CF70-7975F98D5B3B}"/>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380EF88F-5D0F-62A8-B265-AB4E2A207E18}"/>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F16C00AC-0EEE-ACBE-D773-9C807FDA874A}"/>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Key points for the inhalation of drugs are listed on this slide corresponding to Figure 3.13 of the GOLD report">
            <a:extLst>
              <a:ext uri="{FF2B5EF4-FFF2-40B4-BE49-F238E27FC236}">
                <a16:creationId xmlns:a16="http://schemas.microsoft.com/office/drawing/2014/main" id="{E360F353-E3C9-9950-7E7F-535908DB32BD}"/>
              </a:ext>
            </a:extLst>
          </p:cNvPr>
          <p:cNvPicPr>
            <a:picLocks noChangeAspect="1"/>
          </p:cNvPicPr>
          <p:nvPr/>
        </p:nvPicPr>
        <p:blipFill rotWithShape="1">
          <a:blip r:embed="rId6"/>
          <a:srcRect l="4538" t="11987" r="4846" b="53972"/>
          <a:stretch>
            <a:fillRect/>
          </a:stretch>
        </p:blipFill>
        <p:spPr bwMode="auto">
          <a:xfrm>
            <a:off x="2804477" y="1828800"/>
            <a:ext cx="6583045" cy="3200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521740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1D7F1-B069-CD3C-B36C-1D42346080B6}"/>
            </a:ext>
          </a:extLst>
        </p:cNvPr>
        <p:cNvGrpSpPr/>
        <p:nvPr/>
      </p:nvGrpSpPr>
      <p:grpSpPr>
        <a:xfrm>
          <a:off x="0" y="0"/>
          <a:ext cx="0" cy="0"/>
          <a:chOff x="0" y="0"/>
          <a:chExt cx="0" cy="0"/>
        </a:xfrm>
      </p:grpSpPr>
      <p:pic>
        <p:nvPicPr>
          <p:cNvPr id="15" name="Picture 14" descr="Figure 3.14 gives Basic principles for appropriate inhalation device choice">
            <a:extLst>
              <a:ext uri="{FF2B5EF4-FFF2-40B4-BE49-F238E27FC236}">
                <a16:creationId xmlns:a16="http://schemas.microsoft.com/office/drawing/2014/main" id="{480BEE61-E99E-6EA0-58B8-CF487FC9B3DA}"/>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9DAD4216-F30C-151D-63D2-3AB0150B9483}"/>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CF30D666-B3BE-4A5C-B870-2F5DF590AD83}"/>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4043AD47-19CF-D184-31AE-CDF707084553}"/>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0B25591D-B4C2-4050-08E3-D63E521208D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BF881F76-7A2D-3607-4681-C5F93D9E895A}"/>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9F21802F-9BAD-FD0F-6D47-2525D0F284C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63596586-EA65-0C57-7715-6836DB6251AC}"/>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Basic principles for appropriate inhalation device choice</a:t>
            </a:r>
          </a:p>
        </p:txBody>
      </p:sp>
      <p:grpSp>
        <p:nvGrpSpPr>
          <p:cNvPr id="8" name="Group 7">
            <a:extLst>
              <a:ext uri="{FF2B5EF4-FFF2-40B4-BE49-F238E27FC236}">
                <a16:creationId xmlns:a16="http://schemas.microsoft.com/office/drawing/2014/main" id="{C2416E50-B122-325E-1743-DD8D38A9D3FB}"/>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989CB2D-AE1D-CEE1-5A82-0A67E3AD854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B77FF93A-A0A5-4700-BF7E-36C77A8549C5}"/>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5" name="Group 4">
            <a:extLst>
              <a:ext uri="{FF2B5EF4-FFF2-40B4-BE49-F238E27FC236}">
                <a16:creationId xmlns:a16="http://schemas.microsoft.com/office/drawing/2014/main" id="{4295F2E6-FA24-0C29-C0E4-8DEB0BED68D8}"/>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13392011-AC45-FA63-11FF-EAD35DBA039A}"/>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C5481788-EC10-9514-A646-A556D8EC8E49}"/>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4BA3096D-F6EA-B780-4D6D-E4939315F0F8}"/>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148608DC-D0C5-B6E0-C319-F7B82DD5CB1F}"/>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3.14 - Principles for inhalation device choice are listed including items such as availability, patient satisfaction, patient dexterity and ability to perform the specific inhalation maneuver.">
            <a:extLst>
              <a:ext uri="{FF2B5EF4-FFF2-40B4-BE49-F238E27FC236}">
                <a16:creationId xmlns:a16="http://schemas.microsoft.com/office/drawing/2014/main" id="{5C26F391-D1BD-893B-C8B3-83B7515ACFC8}"/>
              </a:ext>
            </a:extLst>
          </p:cNvPr>
          <p:cNvPicPr>
            <a:picLocks noChangeAspect="1"/>
          </p:cNvPicPr>
          <p:nvPr/>
        </p:nvPicPr>
        <p:blipFill rotWithShape="1">
          <a:blip r:embed="rId6"/>
          <a:srcRect l="4099" t="12327" r="4191" b="23550"/>
          <a:stretch>
            <a:fillRect/>
          </a:stretch>
        </p:blipFill>
        <p:spPr bwMode="auto">
          <a:xfrm>
            <a:off x="2805112" y="451167"/>
            <a:ext cx="6581775" cy="59556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5734108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Non-pharmacological management of COPD for groups A, B and E including smoking cessation, pulmonary rehabilitation, physical activity and vaccination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3F706ABD-F292-73C8-EE10-F5B205BB67F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descr="Suggestions for non-pharmacological management of COPD for patient groups A, B and E including smoking cessation, physical activity and vaccination">
            <a:extLst>
              <a:ext uri="{FF2B5EF4-FFF2-40B4-BE49-F238E27FC236}">
                <a16:creationId xmlns:a16="http://schemas.microsoft.com/office/drawing/2014/main" id="{FC7F85E4-2FB6-A5BE-40E4-4466E4C3656F}"/>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Non-pharmacological management of COPD</a:t>
            </a:r>
          </a:p>
        </p:txBody>
      </p:sp>
      <p:grpSp>
        <p:nvGrpSpPr>
          <p:cNvPr id="8" name="Group 7">
            <a:extLst>
              <a:ext uri="{FF2B5EF4-FFF2-40B4-BE49-F238E27FC236}">
                <a16:creationId xmlns:a16="http://schemas.microsoft.com/office/drawing/2014/main" id="{20B796F4-3672-6C2D-A031-18409ADDAC66}"/>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874BB3D-5297-1E12-FE56-3250D8F9CD2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09D9D47F-9756-813D-5141-F7B853F025B3}"/>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6B75913A-2ADF-7FC5-FAED-90722A329857}"/>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5FD4960B-992C-22DD-8E46-B76BD31797F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CF189B6A-46F4-0D2B-489A-D5E690561BD1}"/>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CF5744E4-F168-2A9F-50BC-F56ADDA7DABE}"/>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BAF4718C-E64F-7D25-2132-1B8118A6D134}"/>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Non-pharmacological management of COPD for groups A, B and E including smoking cessation, pulmonary rehabilitation, physical activity and vaccinations">
            <a:extLst>
              <a:ext uri="{FF2B5EF4-FFF2-40B4-BE49-F238E27FC236}">
                <a16:creationId xmlns:a16="http://schemas.microsoft.com/office/drawing/2014/main" id="{676AD57A-2B90-FFC4-38C4-B3742FC3E752}"/>
              </a:ext>
            </a:extLst>
          </p:cNvPr>
          <p:cNvPicPr>
            <a:picLocks noChangeAspect="1"/>
          </p:cNvPicPr>
          <p:nvPr/>
        </p:nvPicPr>
        <p:blipFill rotWithShape="1">
          <a:blip r:embed="rId6"/>
          <a:srcRect l="3879" t="12213" r="3824" b="31692"/>
          <a:stretch>
            <a:fillRect/>
          </a:stretch>
        </p:blipFill>
        <p:spPr bwMode="auto">
          <a:xfrm>
            <a:off x="2667000" y="732155"/>
            <a:ext cx="6858000" cy="53936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499458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ollow-up of non-pharmacological treatment is listed in Figure 3.16&#10; including if the response to the initial treatment is adequate or when response is not adequate and the predominant treatable trait (Dyspnea or Exacerbations) should be targeted.">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532C95BB-7CE0-BEF9-BAC0-CAF8D3D914E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descr="Figure 3.13 lists follow-up of non-pharmacological treatment. If the response to the initial treatment is appropriate, maintain it and offer influenza vaccination and other vaccinations, self-management education and assess behavioral risk factors such as smoking cessation and environmental exposures. Ensure maintenance of exercise program and physical activity, adequate sleep and healthy diet. If initial treatment response is not appropriate, consider the predominant treatable trait to target - DYSPNEA or EXACERBATIONS.">
            <a:extLst>
              <a:ext uri="{FF2B5EF4-FFF2-40B4-BE49-F238E27FC236}">
                <a16:creationId xmlns:a16="http://schemas.microsoft.com/office/drawing/2014/main" id="{649C9FC0-208E-8DF5-97D6-8F9E397B177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Follow-up of non-pharmacological treatment</a:t>
            </a:r>
          </a:p>
        </p:txBody>
      </p:sp>
      <p:grpSp>
        <p:nvGrpSpPr>
          <p:cNvPr id="8" name="Group 7">
            <a:extLst>
              <a:ext uri="{FF2B5EF4-FFF2-40B4-BE49-F238E27FC236}">
                <a16:creationId xmlns:a16="http://schemas.microsoft.com/office/drawing/2014/main" id="{CE14059D-0275-AE9E-9E27-128034807E4D}"/>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D7AC5548-5964-CB79-9592-0CA5A594241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2711244-F61C-204C-BA6B-83AB93A84259}"/>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85E35743-CB72-14EA-81B7-75FA2DF88BB1}"/>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070F6143-29AE-2A72-966E-C477D87DC753}"/>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D81BACB2-9CBD-8829-E13D-277D0BE8D7A9}"/>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ED40DAF0-0046-83C2-90CC-AB43952A400E}"/>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5F16F9E1-5392-6873-B9E9-522096C9EFBB}"/>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ollow-up of non-pharmacological treatment is listed in Figure 3.16 including if the response to the initial treatment is adequate or when response is not adequate and the predominant treatable trait (Dyspnea or Exacerbations) should be targeted.">
            <a:extLst>
              <a:ext uri="{FF2B5EF4-FFF2-40B4-BE49-F238E27FC236}">
                <a16:creationId xmlns:a16="http://schemas.microsoft.com/office/drawing/2014/main" id="{D5AE7369-9850-874F-F0F8-595A6AEE86FF}"/>
              </a:ext>
            </a:extLst>
          </p:cNvPr>
          <p:cNvPicPr>
            <a:picLocks noChangeAspect="1"/>
          </p:cNvPicPr>
          <p:nvPr/>
        </p:nvPicPr>
        <p:blipFill rotWithShape="1">
          <a:blip r:embed="rId6"/>
          <a:srcRect l="3805" t="12157" r="4779" b="25360"/>
          <a:stretch>
            <a:fillRect/>
          </a:stretch>
        </p:blipFill>
        <p:spPr bwMode="auto">
          <a:xfrm>
            <a:off x="2781300" y="497205"/>
            <a:ext cx="6629400" cy="586359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979351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3.17 lists evidence based statements for oxygen therapy and ventilatory support for stable COPD.">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0EBD508E-2B5F-13DC-4D0E-C3081C7A268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descr="Figure 3.14 lists evidence based statements for oxygen therapy and ventilatory support.">
            <a:extLst>
              <a:ext uri="{FF2B5EF4-FFF2-40B4-BE49-F238E27FC236}">
                <a16:creationId xmlns:a16="http://schemas.microsoft.com/office/drawing/2014/main" id="{FE2452BE-0986-4A11-F785-F4E012AAA4DE}"/>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Oxygen therapy and ventilatory support in stable COPD</a:t>
            </a:r>
          </a:p>
        </p:txBody>
      </p:sp>
      <p:grpSp>
        <p:nvGrpSpPr>
          <p:cNvPr id="8" name="Group 7">
            <a:extLst>
              <a:ext uri="{FF2B5EF4-FFF2-40B4-BE49-F238E27FC236}">
                <a16:creationId xmlns:a16="http://schemas.microsoft.com/office/drawing/2014/main" id="{36EC77E1-5F20-52F0-965D-8EB9E268DA31}"/>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1CB58B5-0455-ABF7-8148-83C8F09DD67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1F45D142-0E83-FF15-C3E2-2290266D4CB4}"/>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A5BC423B-9396-B868-F33E-44B97D548149}"/>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7904B25E-0B9D-4470-EE83-C046FE8BD82B}"/>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930B2B16-F6D0-EC78-46CC-4E790AC25587}"/>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272AB3D6-0A1B-79D3-3C05-DB6134481141}"/>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DF593EFA-C845-4DC0-DD46-FDCBD30B52EF}"/>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3.17 lists evidence based statements for oxygen therapy and ventilatory support for stable COPD.">
            <a:extLst>
              <a:ext uri="{FF2B5EF4-FFF2-40B4-BE49-F238E27FC236}">
                <a16:creationId xmlns:a16="http://schemas.microsoft.com/office/drawing/2014/main" id="{26D53016-1255-B204-4BBB-C904A728BD20}"/>
              </a:ext>
            </a:extLst>
          </p:cNvPr>
          <p:cNvPicPr>
            <a:picLocks noChangeAspect="1"/>
          </p:cNvPicPr>
          <p:nvPr/>
        </p:nvPicPr>
        <p:blipFill rotWithShape="1">
          <a:blip r:embed="rId6"/>
          <a:srcRect l="4156" t="12291" r="4557" b="38100"/>
          <a:stretch>
            <a:fillRect/>
          </a:stretch>
        </p:blipFill>
        <p:spPr bwMode="auto">
          <a:xfrm>
            <a:off x="2781300" y="1097915"/>
            <a:ext cx="6629400" cy="46621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322080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3.18 is a flow chart about the prescription of supplemental oxygen to COPD patients and the definition of arterial hypoxemia is given.">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1AE03074-2EB2-740B-2454-B500235F54D7}"/>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28925CB-9C88-1681-049B-4E7D70904C5A}"/>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Prescription of supplemental oxygen to COPD patients</a:t>
            </a:r>
          </a:p>
        </p:txBody>
      </p:sp>
      <p:grpSp>
        <p:nvGrpSpPr>
          <p:cNvPr id="8" name="Group 7">
            <a:extLst>
              <a:ext uri="{FF2B5EF4-FFF2-40B4-BE49-F238E27FC236}">
                <a16:creationId xmlns:a16="http://schemas.microsoft.com/office/drawing/2014/main" id="{39A69D5C-C764-0876-DC19-F6818023D77D}"/>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EB355C76-D0C9-EC17-D0DD-C7D112F8D0A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A3101A5-8719-AC80-04A3-5349222EA936}"/>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A81D2A16-1A33-86C1-45CA-F0FE10920918}"/>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C745D392-CC3D-22F9-92B3-906C4CF51291}"/>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79B2B1FD-EDB5-48E1-19B7-73DE3EC7DB91}"/>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1CCC4B3A-BEE1-F340-F71C-CCD25EF37808}"/>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7116CC11-DFEA-9977-D47A-9250A1FDB270}"/>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3.18 is a flow chart about the prescription of supplemental oxygen to COPD patients and the definition of arterial hypoxemia is given.">
            <a:extLst>
              <a:ext uri="{FF2B5EF4-FFF2-40B4-BE49-F238E27FC236}">
                <a16:creationId xmlns:a16="http://schemas.microsoft.com/office/drawing/2014/main" id="{9D22606A-3E22-75D9-4501-9B1EB8D14A6B}"/>
              </a:ext>
            </a:extLst>
          </p:cNvPr>
          <p:cNvPicPr>
            <a:picLocks noChangeAspect="1"/>
          </p:cNvPicPr>
          <p:nvPr/>
        </p:nvPicPr>
        <p:blipFill rotWithShape="1">
          <a:blip r:embed="rId6"/>
          <a:srcRect l="4099" t="12101" r="4117" b="28527"/>
          <a:stretch>
            <a:fillRect/>
          </a:stretch>
        </p:blipFill>
        <p:spPr bwMode="auto">
          <a:xfrm>
            <a:off x="2751137" y="628650"/>
            <a:ext cx="6689725" cy="56007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782306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3.19 lists evidence and references supporting a reduction in mortality in COPD with various pharmacological and non-pharmacological therapie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2851C6AF-8DD6-EAB9-6377-04B5609FFAE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1B98540E-FD56-75D8-B621-C011E263C8F5}"/>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Evidence supporting a reduction in mortality with pharmacotherapy and non-pharmacotherapy in COPD patients</a:t>
            </a:r>
          </a:p>
        </p:txBody>
      </p:sp>
      <p:grpSp>
        <p:nvGrpSpPr>
          <p:cNvPr id="8" name="Group 7">
            <a:extLst>
              <a:ext uri="{FF2B5EF4-FFF2-40B4-BE49-F238E27FC236}">
                <a16:creationId xmlns:a16="http://schemas.microsoft.com/office/drawing/2014/main" id="{166D836F-DF6B-EC38-312E-40D5A57A01C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422A8396-1E5E-187F-8EE1-31690F919AE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4676ABEA-284F-30C1-11AB-086DADCE2080}"/>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EF21952E-EB12-ECBC-AA00-CFA34849CC58}"/>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12CCF30E-D670-1747-D60F-0F1A5A9CB65F}"/>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0A853645-E6A5-C5B6-BB99-986E53CF8F8C}"/>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25CD4D9B-FA0E-B37D-9A71-BF6315D31C58}"/>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16AD6E22-2543-409F-07EB-B7DB53966825}"/>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7" name="Picture 6" descr="Figure 3.19 lists evidence and references supporting a reduction in mortality in COPD with various pharmacological and non-pharmacological therapies.">
            <a:extLst>
              <a:ext uri="{FF2B5EF4-FFF2-40B4-BE49-F238E27FC236}">
                <a16:creationId xmlns:a16="http://schemas.microsoft.com/office/drawing/2014/main" id="{C392A50D-93C8-62C7-7B51-A0A86AFF2F78}"/>
              </a:ext>
            </a:extLst>
          </p:cNvPr>
          <p:cNvPicPr>
            <a:picLocks noChangeAspect="1"/>
          </p:cNvPicPr>
          <p:nvPr/>
        </p:nvPicPr>
        <p:blipFill rotWithShape="1">
          <a:blip r:embed="rId6"/>
          <a:srcRect l="4487" t="12482" r="4441" b="15419"/>
          <a:stretch>
            <a:fillRect/>
          </a:stretch>
        </p:blipFill>
        <p:spPr bwMode="auto">
          <a:xfrm>
            <a:off x="2874028" y="0"/>
            <a:ext cx="6443944" cy="660195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523168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3.20 lists evidence based statement about palliative care, end of life and hospice care in COPD.">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898547EB-181F-2B3C-6E16-99DAF2298EB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7AA390B-55CE-7945-E492-F0611A1ACCE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Palliative care, end of life, and hospice care in COPD</a:t>
            </a:r>
          </a:p>
        </p:txBody>
      </p:sp>
      <p:grpSp>
        <p:nvGrpSpPr>
          <p:cNvPr id="8" name="Group 7">
            <a:extLst>
              <a:ext uri="{FF2B5EF4-FFF2-40B4-BE49-F238E27FC236}">
                <a16:creationId xmlns:a16="http://schemas.microsoft.com/office/drawing/2014/main" id="{05962C4C-B599-932F-0F36-29C2AE349A5A}"/>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56809D83-E037-5F02-7FC3-82EE3EB28F4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E51A9E2-7F36-255B-1031-79DBF09CE231}"/>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28D1E11C-5B0D-FF56-7D2B-79CCF259A00B}"/>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B0ECC2A3-1C99-4339-8D08-B162C13CD400}"/>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9D1396B5-D118-514A-B190-EE96F7951D99}"/>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8D4CCAF0-FC5F-3434-B56F-9621F6239C48}"/>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86FDEF7D-D926-B9A0-7C19-A61669187B76}"/>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3.20 lists evidence based statement about palliative care, end of life and hospice care in COPD.">
            <a:extLst>
              <a:ext uri="{FF2B5EF4-FFF2-40B4-BE49-F238E27FC236}">
                <a16:creationId xmlns:a16="http://schemas.microsoft.com/office/drawing/2014/main" id="{AC6599E3-0429-73AE-D2B2-74304F5F8C14}"/>
              </a:ext>
            </a:extLst>
          </p:cNvPr>
          <p:cNvPicPr>
            <a:picLocks noChangeAspect="1"/>
          </p:cNvPicPr>
          <p:nvPr/>
        </p:nvPicPr>
        <p:blipFill rotWithShape="1">
          <a:blip r:embed="rId6"/>
          <a:srcRect l="3879" t="12213" r="4402" b="49561"/>
          <a:stretch>
            <a:fillRect/>
          </a:stretch>
        </p:blipFill>
        <p:spPr bwMode="auto">
          <a:xfrm>
            <a:off x="2775585" y="1637982"/>
            <a:ext cx="6640830" cy="35820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261268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pic>
        <p:nvPicPr>
          <p:cNvPr id="5" name="Picture 4">
            <a:extLst>
              <a:ext uri="{FF2B5EF4-FFF2-40B4-BE49-F238E27FC236}">
                <a16:creationId xmlns:a16="http://schemas.microsoft.com/office/drawing/2014/main" id="{24DB37CB-86C2-CE47-8436-D7A15ED529A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C0534CA2-764E-3472-0F46-039E3EC0AA4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FEV1 trajectories over the life course</a:t>
            </a:r>
          </a:p>
        </p:txBody>
      </p:sp>
      <p:grpSp>
        <p:nvGrpSpPr>
          <p:cNvPr id="8" name="Group 7">
            <a:extLst>
              <a:ext uri="{FF2B5EF4-FFF2-40B4-BE49-F238E27FC236}">
                <a16:creationId xmlns:a16="http://schemas.microsoft.com/office/drawing/2014/main" id="{FB64FE84-C0F0-EAB2-5419-F7F3B04BFF81}"/>
              </a:ext>
              <a:ext uri="{C183D7F6-B498-43B3-948B-1728B52AA6E4}">
                <adec:decorative xmlns:adec="http://schemas.microsoft.com/office/drawing/2017/decorative" val="1"/>
              </a:ext>
            </a:extLst>
          </p:cNvPr>
          <p:cNvGrpSpPr/>
          <p:nvPr/>
        </p:nvGrpSpPr>
        <p:grpSpPr>
          <a:xfrm>
            <a:off x="10446950" y="0"/>
            <a:ext cx="1745050" cy="1652322"/>
            <a:chOff x="10446950" y="0"/>
            <a:chExt cx="1745050" cy="1652322"/>
          </a:xfrm>
        </p:grpSpPr>
        <p:pic>
          <p:nvPicPr>
            <p:cNvPr id="9" name="Picture 8">
              <a:extLst>
                <a:ext uri="{FF2B5EF4-FFF2-40B4-BE49-F238E27FC236}">
                  <a16:creationId xmlns:a16="http://schemas.microsoft.com/office/drawing/2014/main" id="{B39E1BB7-AD42-833B-BCC0-019D3B23788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FC13D6D9-B8DF-43AD-8B7B-EB778B361F12}"/>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4" name="Group 3">
            <a:extLst>
              <a:ext uri="{FF2B5EF4-FFF2-40B4-BE49-F238E27FC236}">
                <a16:creationId xmlns:a16="http://schemas.microsoft.com/office/drawing/2014/main" id="{EA15FBC7-B113-D5C6-05E4-A92A118CA2E8}"/>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7" name="Picture 6">
              <a:extLst>
                <a:ext uri="{FF2B5EF4-FFF2-40B4-BE49-F238E27FC236}">
                  <a16:creationId xmlns:a16="http://schemas.microsoft.com/office/drawing/2014/main" id="{AF928352-67F3-926C-47AD-FED2A49AA28F}"/>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1" name="Picture 10">
              <a:extLst>
                <a:ext uri="{FF2B5EF4-FFF2-40B4-BE49-F238E27FC236}">
                  <a16:creationId xmlns:a16="http://schemas.microsoft.com/office/drawing/2014/main" id="{7C2A203C-F4F9-43C5-DE84-C0546FF2667B}"/>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2" name="TextBox 11">
              <a:extLst>
                <a:ext uri="{FF2B5EF4-FFF2-40B4-BE49-F238E27FC236}">
                  <a16:creationId xmlns:a16="http://schemas.microsoft.com/office/drawing/2014/main" id="{959DF423-0A3C-B79B-3A78-A9F09A3A6DF1}"/>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4" name="Footer Placeholder 1">
            <a:extLst>
              <a:ext uri="{FF2B5EF4-FFF2-40B4-BE49-F238E27FC236}">
                <a16:creationId xmlns:a16="http://schemas.microsoft.com/office/drawing/2014/main" id="{9626EE2E-1996-271C-1E26-75DBBD870EFA}"/>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6" name="Picture 5" descr="This slide shows a graph of FEV1 lung function trajectories for different ages in supranormal, normal, pseudonormal, below normal, accelerated decline, premature death, catch-up and growth failure conditions. It is adapted from Agusti et al 2019 NEJM.">
            <a:extLst>
              <a:ext uri="{FF2B5EF4-FFF2-40B4-BE49-F238E27FC236}">
                <a16:creationId xmlns:a16="http://schemas.microsoft.com/office/drawing/2014/main" id="{3B0EDB90-71C0-86E6-E32A-7FEE0E5092C0}"/>
              </a:ext>
            </a:extLst>
          </p:cNvPr>
          <p:cNvPicPr>
            <a:picLocks noChangeAspect="1"/>
          </p:cNvPicPr>
          <p:nvPr/>
        </p:nvPicPr>
        <p:blipFill rotWithShape="1">
          <a:blip r:embed="rId6"/>
          <a:srcRect l="4488" t="12017" r="4579" b="12760"/>
          <a:stretch>
            <a:fillRect/>
          </a:stretch>
        </p:blipFill>
        <p:spPr bwMode="auto">
          <a:xfrm>
            <a:off x="2926591" y="-58622"/>
            <a:ext cx="6338818" cy="678569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452537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3.21 from the GOLD report 2025 is a table of symptoms, disorders and surgical and bronchoscopic intervention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F78A2FA6-8FEF-0679-D251-B7A2907ADB3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F4FA6F3-A6B7-B590-3492-4978B4852408}"/>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Overview of current and proposed surgical and bronchoscopic interventions for people with COPD</a:t>
            </a:r>
          </a:p>
        </p:txBody>
      </p:sp>
      <p:grpSp>
        <p:nvGrpSpPr>
          <p:cNvPr id="8" name="Group 7">
            <a:extLst>
              <a:ext uri="{FF2B5EF4-FFF2-40B4-BE49-F238E27FC236}">
                <a16:creationId xmlns:a16="http://schemas.microsoft.com/office/drawing/2014/main" id="{BC05B90F-7071-7068-E280-DA0B218F9FB5}"/>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F1F711FF-9F38-FB27-B3B4-003F0323494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056F19E7-B585-E114-89EF-89D3BD31B199}"/>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E92F5A67-DC5D-FB80-390E-FE8764E68DF4}"/>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4F65D06A-D4F8-4E20-1E1D-EBB28C9E39F7}"/>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8E35250C-4910-ED40-A34A-B266C1D9D305}"/>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CC5A7F52-2D4A-E0C7-66E2-A9B477912ECE}"/>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5A860F0A-AF4C-8AA5-9547-60B0C2FEEFCF}"/>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3.21 from the GOLD report 2026 is a table of symptoms, disorders and surgical and bronchoscopic interventions.">
            <a:extLst>
              <a:ext uri="{FF2B5EF4-FFF2-40B4-BE49-F238E27FC236}">
                <a16:creationId xmlns:a16="http://schemas.microsoft.com/office/drawing/2014/main" id="{E393A907-2AA9-42C7-457C-9011F4327583}"/>
              </a:ext>
            </a:extLst>
          </p:cNvPr>
          <p:cNvPicPr>
            <a:picLocks noChangeAspect="1"/>
          </p:cNvPicPr>
          <p:nvPr/>
        </p:nvPicPr>
        <p:blipFill rotWithShape="1">
          <a:blip r:embed="rId6"/>
          <a:srcRect l="4025" t="12044" r="4121" b="33896"/>
          <a:stretch>
            <a:fillRect/>
          </a:stretch>
        </p:blipFill>
        <p:spPr bwMode="auto">
          <a:xfrm>
            <a:off x="2762885" y="890270"/>
            <a:ext cx="6666230" cy="50774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18773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3.27 gives evidence based statements for interventional therapy in stable COPD under the headings lung volume reduction surgery, bullectomy, transplantation, bronchoscopic interventions and under study.">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F3825708-5E24-135A-6B6A-22B0D821CD3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E7F47780-8AF0-2B6D-A484-4D19ABC69DD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Interventional therapy in stable COPD</a:t>
            </a:r>
          </a:p>
        </p:txBody>
      </p:sp>
      <p:grpSp>
        <p:nvGrpSpPr>
          <p:cNvPr id="8" name="Group 7">
            <a:extLst>
              <a:ext uri="{FF2B5EF4-FFF2-40B4-BE49-F238E27FC236}">
                <a16:creationId xmlns:a16="http://schemas.microsoft.com/office/drawing/2014/main" id="{01DB4A74-5E82-D6BB-58E4-ED03BE6701A0}"/>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7A257D60-1E12-E6B2-5C82-27AC993888D2}"/>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6289BF94-B70F-2178-B538-00F12BA9E95D}"/>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B1DBAEFB-4943-CFFF-DD5F-2833B0608985}"/>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A6A32268-692B-8CA1-1C97-395805490A83}"/>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F68EFB0F-85FA-6607-C96A-323A5DB7C742}"/>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CF5A7932-F3EA-FAB3-E87E-5EB95605C2C4}"/>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9B7A2674-A290-6190-32AB-F4846E53A736}"/>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3.22 gives evidence based statements for interventional therapy in stable COPD under the headings lung volume reduction surgery, bullectomy, transplantation, bronchoscopic interventions and under study.">
            <a:extLst>
              <a:ext uri="{FF2B5EF4-FFF2-40B4-BE49-F238E27FC236}">
                <a16:creationId xmlns:a16="http://schemas.microsoft.com/office/drawing/2014/main" id="{F779670B-7E70-4CC6-F91A-28C00CF7C5A5}"/>
              </a:ext>
            </a:extLst>
          </p:cNvPr>
          <p:cNvPicPr>
            <a:picLocks noChangeAspect="1"/>
          </p:cNvPicPr>
          <p:nvPr/>
        </p:nvPicPr>
        <p:blipFill rotWithShape="1">
          <a:blip r:embed="rId6"/>
          <a:srcRect l="3659" t="12440" r="3971" b="24055"/>
          <a:stretch>
            <a:fillRect/>
          </a:stretch>
        </p:blipFill>
        <p:spPr bwMode="auto">
          <a:xfrm>
            <a:off x="2819400" y="513715"/>
            <a:ext cx="6553200" cy="58305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0867946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3.22 shows an algorithm with suggested management of patients who are currently on LABA+IC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BD178F58-2D03-18AD-B8A6-410D0C4CCC92}"/>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8EA7B108-D36F-C912-B1DA-4D3C0E0E98C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Management of patients currently on LABA plus ICS</a:t>
            </a:r>
          </a:p>
        </p:txBody>
      </p:sp>
      <p:grpSp>
        <p:nvGrpSpPr>
          <p:cNvPr id="8" name="Group 7">
            <a:extLst>
              <a:ext uri="{FF2B5EF4-FFF2-40B4-BE49-F238E27FC236}">
                <a16:creationId xmlns:a16="http://schemas.microsoft.com/office/drawing/2014/main" id="{ADA89D63-3324-3C4F-4828-249B9AAEF8F5}"/>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47E9ADC5-0155-6465-282A-BA5056A8E9A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EC385B27-CEE1-010E-63E4-CA2F2C45895F}"/>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5" name="Group 4">
            <a:extLst>
              <a:ext uri="{FF2B5EF4-FFF2-40B4-BE49-F238E27FC236}">
                <a16:creationId xmlns:a16="http://schemas.microsoft.com/office/drawing/2014/main" id="{6AE783BF-B398-CE5A-D188-36208AECA42F}"/>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D281F95F-3667-0720-3F0E-D073C107DB81}"/>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96FFF85C-E94B-A971-ECC1-64D38B6C4355}"/>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ABE9C313-7F11-AFA4-B3DB-B24E0DB334B6}"/>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57FE8FB5-FD91-C0F7-BAFF-36C5C068C67E}"/>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3.23 is a flow chart showing various surgical and interventional therapies in advanced emphysema ">
            <a:extLst>
              <a:ext uri="{FF2B5EF4-FFF2-40B4-BE49-F238E27FC236}">
                <a16:creationId xmlns:a16="http://schemas.microsoft.com/office/drawing/2014/main" id="{3429D8F3-8B1A-A854-8F95-75AADFCD9F02}"/>
              </a:ext>
            </a:extLst>
          </p:cNvPr>
          <p:cNvPicPr>
            <a:picLocks noChangeAspect="1"/>
          </p:cNvPicPr>
          <p:nvPr/>
        </p:nvPicPr>
        <p:blipFill rotWithShape="1">
          <a:blip r:embed="rId6"/>
          <a:srcRect l="4099" t="12044" r="4266" b="30334"/>
          <a:stretch>
            <a:fillRect/>
          </a:stretch>
        </p:blipFill>
        <p:spPr bwMode="auto">
          <a:xfrm>
            <a:off x="2781300" y="731837"/>
            <a:ext cx="6629400" cy="53943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217265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4.1 lists 4 steps in the diagnosis and assessment of COPD exacerbation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B552B872-1892-B94A-805C-91BF37DF0B7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descr="Figure 4.1 lists 4 steps in the diagnosis and assessment of COPD exacerbations">
            <a:extLst>
              <a:ext uri="{FF2B5EF4-FFF2-40B4-BE49-F238E27FC236}">
                <a16:creationId xmlns:a16="http://schemas.microsoft.com/office/drawing/2014/main" id="{B487EF36-66C8-6FBA-397D-55BFB6CE9C53}"/>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Diagnosis and assessment</a:t>
            </a:r>
          </a:p>
        </p:txBody>
      </p:sp>
      <p:grpSp>
        <p:nvGrpSpPr>
          <p:cNvPr id="8" name="Group 7">
            <a:extLst>
              <a:ext uri="{FF2B5EF4-FFF2-40B4-BE49-F238E27FC236}">
                <a16:creationId xmlns:a16="http://schemas.microsoft.com/office/drawing/2014/main" id="{6A353200-9544-B841-474F-930A9609119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12697AB4-F151-C856-FC42-1C16DE2AA04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B6A673A8-C516-370C-BF2B-FEDD4159826A}"/>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47EE0BBE-FBD6-3278-24AE-280FB8410365}"/>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EFC2222A-6045-15C6-8351-2DDE132EEF04}"/>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8CDAE270-2621-D399-62F8-87982FE38951}"/>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4EE260B3-9F9D-AD66-1C90-0BA697624DA9}"/>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04141037-0C95-B5F9-4B0A-1DABCD490778}"/>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4.2 lists 4 steps in the diagnosis and assessment of COPD exacerbations">
            <a:extLst>
              <a:ext uri="{FF2B5EF4-FFF2-40B4-BE49-F238E27FC236}">
                <a16:creationId xmlns:a16="http://schemas.microsoft.com/office/drawing/2014/main" id="{696E5B32-F01A-DCF3-3B0F-6B78038BFD1B}"/>
              </a:ext>
            </a:extLst>
          </p:cNvPr>
          <p:cNvPicPr>
            <a:picLocks noChangeAspect="1"/>
          </p:cNvPicPr>
          <p:nvPr/>
        </p:nvPicPr>
        <p:blipFill rotWithShape="1">
          <a:blip r:embed="rId6"/>
          <a:srcRect l="4538" t="12100" r="4263" b="33047"/>
          <a:stretch>
            <a:fillRect/>
          </a:stretch>
        </p:blipFill>
        <p:spPr bwMode="auto">
          <a:xfrm>
            <a:off x="2838450" y="893445"/>
            <a:ext cx="6515100" cy="50711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9661000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4.2 is a flowchart outlining the classification of the severity of COPD exacerbation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21C9047E-74FF-18A0-8495-D9E7D826DD1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2AB7C7F-B222-D7A3-6BCE-C689637C40C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Classification of the severity of COPD exacerbations</a:t>
            </a:r>
          </a:p>
        </p:txBody>
      </p:sp>
      <p:grpSp>
        <p:nvGrpSpPr>
          <p:cNvPr id="8" name="Group 7">
            <a:extLst>
              <a:ext uri="{FF2B5EF4-FFF2-40B4-BE49-F238E27FC236}">
                <a16:creationId xmlns:a16="http://schemas.microsoft.com/office/drawing/2014/main" id="{99183EDD-4F23-F6B4-2E9B-C567A12DA60A}"/>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BB9EF0A5-88EB-5FA5-9F1B-DD36DA96447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26A53CEF-3020-D7D2-3E9F-84FCA96848E9}"/>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D9F71784-29D2-D960-C6A1-E563334D7D4D}"/>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34D1A795-D435-6522-58EB-58BEF697F105}"/>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3D347ADA-9BED-EB39-6A11-D3AA60A218AA}"/>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74F86A68-C169-4A44-72CE-4C75BCC0FC0D}"/>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65B2654E-75FD-B9C6-BB70-5360CD132036}"/>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7" name="Picture 6" descr="Figure 4.2 is a flowchart outlining the classification of the severity of COPD exacerbations">
            <a:extLst>
              <a:ext uri="{FF2B5EF4-FFF2-40B4-BE49-F238E27FC236}">
                <a16:creationId xmlns:a16="http://schemas.microsoft.com/office/drawing/2014/main" id="{B90F700D-43BA-B2E5-E198-240628AF1AAD}"/>
              </a:ext>
            </a:extLst>
          </p:cNvPr>
          <p:cNvPicPr>
            <a:picLocks noChangeAspect="1"/>
          </p:cNvPicPr>
          <p:nvPr/>
        </p:nvPicPr>
        <p:blipFill rotWithShape="1">
          <a:blip r:embed="rId6"/>
          <a:srcRect l="4156" t="3321" r="4271" b="1890"/>
          <a:stretch>
            <a:fillRect/>
          </a:stretch>
        </p:blipFill>
        <p:spPr bwMode="auto">
          <a:xfrm>
            <a:off x="3586067" y="0"/>
            <a:ext cx="4930914" cy="660525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824659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4.3 lists frequent and less frequent conditions that may mimic or worsen exacerbation-like symptoms. These include acute viral or bacterial bronchitis, heart failure, pneumonia, myocardial infarction or cardiac arrhythmias (atrial flutter/fibrillation), pulmonary embolism,  pneumonia and pneumothorax.">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0C629CC9-AC21-05BC-7B6C-DD112AFEC43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5" name="Title 4">
            <a:extLst>
              <a:ext uri="{FF2B5EF4-FFF2-40B4-BE49-F238E27FC236}">
                <a16:creationId xmlns:a16="http://schemas.microsoft.com/office/drawing/2014/main" id="{FCF75299-6636-9FCB-7105-B90B4D2B5B2E}"/>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Conditions that may mimic or worsen exacerbation-like symptoms</a:t>
            </a:r>
          </a:p>
        </p:txBody>
      </p:sp>
      <p:grpSp>
        <p:nvGrpSpPr>
          <p:cNvPr id="8" name="Group 7">
            <a:extLst>
              <a:ext uri="{FF2B5EF4-FFF2-40B4-BE49-F238E27FC236}">
                <a16:creationId xmlns:a16="http://schemas.microsoft.com/office/drawing/2014/main" id="{47355A0A-4FE4-B781-0521-6B05FDF5FF9C}"/>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A10FA9A0-2A60-1BA8-52D4-66720CE0F84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B0E12D31-87E1-7A53-032F-4C8825E9BAEE}"/>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91D5DB89-2E4A-7F4C-6892-89F50488FE56}"/>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1217EE3D-3F43-E1BC-EF62-28B1AE2287BF}"/>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4A1C734B-842B-FE55-42B9-70D5C49E9F2F}"/>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8AF73AAB-924D-40FC-ECE2-DF969385978A}"/>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5EEF208A-DED4-F5A8-AEB5-C468C449E534}"/>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7" name="Picture 6" descr="Figure 4.3 lists frequent and less frequent confounders or contributors to COPD exacerbations. These include pneumonia, pulmonary embolism, heart failure, pneumothorax and myocardial infarctions or cardiac arrhythmias">
            <a:extLst>
              <a:ext uri="{FF2B5EF4-FFF2-40B4-BE49-F238E27FC236}">
                <a16:creationId xmlns:a16="http://schemas.microsoft.com/office/drawing/2014/main" id="{99FB1542-F67D-0E66-37A8-1419F0A0CDFB}"/>
              </a:ext>
            </a:extLst>
          </p:cNvPr>
          <p:cNvPicPr>
            <a:picLocks noChangeAspect="1"/>
          </p:cNvPicPr>
          <p:nvPr/>
        </p:nvPicPr>
        <p:blipFill rotWithShape="1">
          <a:blip r:embed="rId6"/>
          <a:srcRect l="4310" t="12425" r="4361" b="15976"/>
          <a:stretch>
            <a:fillRect/>
          </a:stretch>
        </p:blipFill>
        <p:spPr bwMode="auto">
          <a:xfrm>
            <a:off x="2883544" y="32962"/>
            <a:ext cx="6424912" cy="651853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4301919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79B9E-14A4-A942-FDE3-988531E5FB56}"/>
            </a:ext>
          </a:extLst>
        </p:cNvPr>
        <p:cNvGrpSpPr/>
        <p:nvPr/>
      </p:nvGrpSpPr>
      <p:grpSpPr>
        <a:xfrm>
          <a:off x="0" y="0"/>
          <a:ext cx="0" cy="0"/>
          <a:chOff x="0" y="0"/>
          <a:chExt cx="0" cy="0"/>
        </a:xfrm>
      </p:grpSpPr>
      <p:pic>
        <p:nvPicPr>
          <p:cNvPr id="15" name="Picture 14" descr="Figure 4.4 is an algorithm for assessing the appropriate place of management (ambulatory, hospital or ICU) during COPD excerbation">
            <a:extLst>
              <a:ext uri="{FF2B5EF4-FFF2-40B4-BE49-F238E27FC236}">
                <a16:creationId xmlns:a16="http://schemas.microsoft.com/office/drawing/2014/main" id="{2359D611-717B-445F-B987-35294FF5CEC9}"/>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DCDB9B1C-1145-7750-22F3-E4487E8A1017}"/>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A9EC3195-2E9D-363B-F1D1-7AEA6ADB1C2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0F2304A1-15A4-B655-E3B4-FE98CDDB1564}"/>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38B4C210-6412-4DEE-81AC-969F8D5039C3}"/>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248CCBCC-6E61-A145-1879-10F3105521AC}"/>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E1AE3FD1-D0BC-B05B-6F56-0984B72C041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5" name="Title 4">
            <a:extLst>
              <a:ext uri="{FF2B5EF4-FFF2-40B4-BE49-F238E27FC236}">
                <a16:creationId xmlns:a16="http://schemas.microsoft.com/office/drawing/2014/main" id="{55D6DF53-D712-48C8-96A0-7AD3A2D4DCF2}"/>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Assessing the appropriate place of management during COPD exacerbation</a:t>
            </a:r>
          </a:p>
        </p:txBody>
      </p:sp>
      <p:grpSp>
        <p:nvGrpSpPr>
          <p:cNvPr id="8" name="Group 7">
            <a:extLst>
              <a:ext uri="{FF2B5EF4-FFF2-40B4-BE49-F238E27FC236}">
                <a16:creationId xmlns:a16="http://schemas.microsoft.com/office/drawing/2014/main" id="{DD20B69E-35A4-A18F-A553-E53593B1FE36}"/>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9868B92-5C55-A98B-2B96-3F25FC8B737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D9BF3BEE-D246-1177-4474-4AEFC32807E8}"/>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4F9FB0A2-2652-FECB-6324-56F0C8819B54}"/>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748E3DD2-FF02-D30F-B563-070932313F2B}"/>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B2A4F16B-DDFE-5751-EAAD-D8F7D226F0D6}"/>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762FB269-DDAF-E215-9B95-8F618E851275}"/>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E3DDBDF9-6961-26FC-ADE7-6B9EFAEB5F79}"/>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4.4 is a flowchart for assessing the appropriate place for management of COPD exacerbations. Once a COPD exacerbation diagnosis is confirmed assessment of:&#10;Exacerbations severity&#10;Mental status and hemodynamic stability&#10;Presence of serious comorbidities&#10;Evidence of home support&#10;Response to initial medical management&#10;should be conducted.&#10;This assessment information should be used to determine the appropriate place of management:&#10;Ambulatory&#10;Hospitalization&#10;Respiratory or medical ICU&#10;">
            <a:extLst>
              <a:ext uri="{FF2B5EF4-FFF2-40B4-BE49-F238E27FC236}">
                <a16:creationId xmlns:a16="http://schemas.microsoft.com/office/drawing/2014/main" id="{BE5108D8-0501-9D57-4D66-FC902EE39D23}"/>
              </a:ext>
            </a:extLst>
          </p:cNvPr>
          <p:cNvPicPr>
            <a:picLocks noChangeAspect="1"/>
          </p:cNvPicPr>
          <p:nvPr/>
        </p:nvPicPr>
        <p:blipFill rotWithShape="1">
          <a:blip r:embed="rId6"/>
          <a:srcRect l="4310" t="12552" r="4508" b="10341"/>
          <a:stretch>
            <a:fillRect/>
          </a:stretch>
        </p:blipFill>
        <p:spPr bwMode="auto">
          <a:xfrm>
            <a:off x="3084183" y="75661"/>
            <a:ext cx="5847953" cy="64001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0369675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4.5 gives a list of actions for the management of severe but not life-threatening exacerbation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6549C6DF-1605-96AC-BEA8-C56AEB3EA01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descr="Figure 4.5 gives a list of actions for the management of severe but not life-threatening exacerbations">
            <a:extLst>
              <a:ext uri="{FF2B5EF4-FFF2-40B4-BE49-F238E27FC236}">
                <a16:creationId xmlns:a16="http://schemas.microsoft.com/office/drawing/2014/main" id="{8A241A5E-41BD-AB88-42EF-CED197B40AAE}"/>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Management of severe but not life-threatening exacerbations</a:t>
            </a:r>
          </a:p>
        </p:txBody>
      </p:sp>
      <p:grpSp>
        <p:nvGrpSpPr>
          <p:cNvPr id="8" name="Group 7">
            <a:extLst>
              <a:ext uri="{FF2B5EF4-FFF2-40B4-BE49-F238E27FC236}">
                <a16:creationId xmlns:a16="http://schemas.microsoft.com/office/drawing/2014/main" id="{1D80170A-A138-6470-6526-2E9F7ABB077A}"/>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422250C2-4D6C-74CC-FF68-84A45537FB3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128AFBCE-165D-9C44-8FC7-FB2493307649}"/>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BD64F662-290E-5ADC-F1BB-CA5F85215521}"/>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1492669A-EFAC-DBAB-2C7E-B24535D984EC}"/>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5E3804F5-65DA-702F-010C-11CD25904EC6}"/>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05B6326F-B0AE-12BE-D87D-42196E09FA57}"/>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3FAEAF2F-3888-140D-4461-139AABCD38C6}"/>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7" name="Picture 6">
            <a:extLst>
              <a:ext uri="{FF2B5EF4-FFF2-40B4-BE49-F238E27FC236}">
                <a16:creationId xmlns:a16="http://schemas.microsoft.com/office/drawing/2014/main" id="{61E73383-66A0-7FDB-E22B-3576E75B1D12}"/>
              </a:ext>
              <a:ext uri="{C183D7F6-B498-43B3-948B-1728B52AA6E4}">
                <adec:decorative xmlns:adec="http://schemas.microsoft.com/office/drawing/2017/decorative" val="1"/>
              </a:ext>
            </a:extLst>
          </p:cNvPr>
          <p:cNvPicPr>
            <a:picLocks noChangeAspect="1"/>
          </p:cNvPicPr>
          <p:nvPr/>
        </p:nvPicPr>
        <p:blipFill rotWithShape="1">
          <a:blip r:embed="rId6"/>
          <a:srcRect l="4487" t="11902" r="4432" b="28471"/>
          <a:stretch>
            <a:fillRect/>
          </a:stretch>
        </p:blipFill>
        <p:spPr bwMode="auto">
          <a:xfrm>
            <a:off x="2781300" y="620712"/>
            <a:ext cx="6629400" cy="56165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878120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4.6 lists evidence based statements for the management of exacerbation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122C317E-58BA-10CB-E3F9-EE245229936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CA9540D2-F801-C9C4-A22C-7F6811BB1BE4}"/>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Key points for the management of exacerbations</a:t>
            </a:r>
          </a:p>
        </p:txBody>
      </p:sp>
      <p:grpSp>
        <p:nvGrpSpPr>
          <p:cNvPr id="8" name="Group 7">
            <a:extLst>
              <a:ext uri="{FF2B5EF4-FFF2-40B4-BE49-F238E27FC236}">
                <a16:creationId xmlns:a16="http://schemas.microsoft.com/office/drawing/2014/main" id="{66294820-7366-E885-1B14-110C7CBEA6B4}"/>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FBDB2367-FA3E-60CB-4AC7-858A86D55A7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BA42959F-05DC-F38D-F109-075363991E6D}"/>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673F7570-F551-BDFB-12AD-CF75FAD1C6A1}"/>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E362B8EE-E2E6-E775-2313-593CB2670725}"/>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3E1D5711-7217-6646-AAEA-1C1E7E2DC774}"/>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1CDE75DB-EDBE-813E-0959-EDEC5346EFDF}"/>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9317507A-1771-542A-7833-B5FDD566279B}"/>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4.6 lists evidence based statements for the management of exacerbations">
            <a:extLst>
              <a:ext uri="{FF2B5EF4-FFF2-40B4-BE49-F238E27FC236}">
                <a16:creationId xmlns:a16="http://schemas.microsoft.com/office/drawing/2014/main" id="{5BED3639-6465-DEB6-B885-8B537C20BD41}"/>
              </a:ext>
            </a:extLst>
          </p:cNvPr>
          <p:cNvPicPr>
            <a:picLocks noChangeAspect="1"/>
          </p:cNvPicPr>
          <p:nvPr/>
        </p:nvPicPr>
        <p:blipFill rotWithShape="1">
          <a:blip r:embed="rId6"/>
          <a:srcRect l="4395" t="12150" r="4602" b="47114"/>
          <a:stretch>
            <a:fillRect/>
          </a:stretch>
        </p:blipFill>
        <p:spPr bwMode="auto">
          <a:xfrm>
            <a:off x="2745422" y="1488122"/>
            <a:ext cx="6701155" cy="38817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67755084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41B6BC5E-04CD-3894-C09B-1B57AAA9393E}"/>
              </a:ext>
              <a:ext uri="{C183D7F6-B498-43B3-948B-1728B52AA6E4}">
                <adec:decorative xmlns:adec="http://schemas.microsoft.com/office/drawing/2017/decorative" val="1"/>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D58FC530-292F-943C-D9EB-A3C403C16CC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descr="Figure 4.7 lists indications for HFNT.">
            <a:extLst>
              <a:ext uri="{FF2B5EF4-FFF2-40B4-BE49-F238E27FC236}">
                <a16:creationId xmlns:a16="http://schemas.microsoft.com/office/drawing/2014/main" id="{610A4167-E354-54C1-679C-F8F8B72452A1}"/>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Indications for high flow oxygen therapy (HFNT)</a:t>
            </a:r>
          </a:p>
        </p:txBody>
      </p:sp>
      <p:grpSp>
        <p:nvGrpSpPr>
          <p:cNvPr id="8" name="Group 7">
            <a:extLst>
              <a:ext uri="{FF2B5EF4-FFF2-40B4-BE49-F238E27FC236}">
                <a16:creationId xmlns:a16="http://schemas.microsoft.com/office/drawing/2014/main" id="{2CE27C07-D273-D308-BE3F-1E7D5779088F}"/>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3CEE82D3-42AE-24F0-C111-FC468BAD5CB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C358F405-EA67-8BC9-5D37-F0EF1BF5AAE9}"/>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D42FBC3C-C32A-3B66-580A-597875313181}"/>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EBA77E73-E478-4E18-058C-30298481A60E}"/>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4F884679-8A46-F17D-EF8A-10E9D4664369}"/>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AF103924-7FC8-7BD5-58BF-1254BC6BD7ED}"/>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40D69BD4-BC9A-E96B-8A89-D5FE6F337488}"/>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4.7 lists indications for high flow oxygen therapy (HFNT) and notes that local resources need to be considered.">
            <a:extLst>
              <a:ext uri="{FF2B5EF4-FFF2-40B4-BE49-F238E27FC236}">
                <a16:creationId xmlns:a16="http://schemas.microsoft.com/office/drawing/2014/main" id="{ADC4372A-2470-0AD3-6BA6-6E48825830C0}"/>
              </a:ext>
            </a:extLst>
          </p:cNvPr>
          <p:cNvPicPr>
            <a:picLocks noChangeAspect="1"/>
          </p:cNvPicPr>
          <p:nvPr/>
        </p:nvPicPr>
        <p:blipFill rotWithShape="1">
          <a:blip r:embed="rId6"/>
          <a:srcRect l="3870" t="12402" r="4271" b="53824"/>
          <a:stretch>
            <a:fillRect/>
          </a:stretch>
        </p:blipFill>
        <p:spPr bwMode="auto">
          <a:xfrm>
            <a:off x="2733040" y="1828800"/>
            <a:ext cx="6725920" cy="32004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20990025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Proposed taxonomy (etiotypes) for COPD Figure 1.2 from the GOLD report&#10;This slide lists classifications of COPD such as COPD-G  - Genetically determined COPD&#10;COPD-D - COPD due to abnormal lung development&#10;Environmental COPD including COPD-C due to cigarette smoke and COPD-P due to pollution&#10;COPD-I due to infections&#10;COPD-A due to COPD and asthma&#10;and&#10;COPD-U due to unknown cause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5" name="Title 4">
            <a:extLst>
              <a:ext uri="{FF2B5EF4-FFF2-40B4-BE49-F238E27FC236}">
                <a16:creationId xmlns:a16="http://schemas.microsoft.com/office/drawing/2014/main" id="{A4EBDEF2-08A6-B1F3-7E60-412A04C75995}"/>
              </a:ext>
              <a:ext uri="{C183D7F6-B498-43B3-948B-1728B52AA6E4}">
                <adec:decorative xmlns:adec="http://schemas.microsoft.com/office/drawing/2017/decorative" val="0"/>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US" dirty="0"/>
              <a:t>Proposed taxonomy (</a:t>
            </a:r>
            <a:r>
              <a:rPr lang="en-US" dirty="0" err="1"/>
              <a:t>etiotypes</a:t>
            </a:r>
            <a:r>
              <a:rPr lang="en-US" dirty="0"/>
              <a:t>) for COPD</a:t>
            </a:r>
            <a:endParaRPr lang="en-AU" dirty="0"/>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4D5DDD8A-0773-C760-9F64-D3CD5B34832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grpSp>
        <p:nvGrpSpPr>
          <p:cNvPr id="9" name="Group 8">
            <a:extLst>
              <a:ext uri="{FF2B5EF4-FFF2-40B4-BE49-F238E27FC236}">
                <a16:creationId xmlns:a16="http://schemas.microsoft.com/office/drawing/2014/main" id="{92ACF8A6-B3D7-0C2C-897C-9B38C6CDDF76}"/>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10" name="Picture 9">
              <a:extLst>
                <a:ext uri="{FF2B5EF4-FFF2-40B4-BE49-F238E27FC236}">
                  <a16:creationId xmlns:a16="http://schemas.microsoft.com/office/drawing/2014/main" id="{F4055397-C8A6-C2A1-A947-205ACFFC1AD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1" name="Picture 10">
              <a:extLst>
                <a:ext uri="{FF2B5EF4-FFF2-40B4-BE49-F238E27FC236}">
                  <a16:creationId xmlns:a16="http://schemas.microsoft.com/office/drawing/2014/main" id="{C2A41F3E-B8EF-8719-23B7-B818C22FC4B5}"/>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8" name="Group 7">
            <a:extLst>
              <a:ext uri="{FF2B5EF4-FFF2-40B4-BE49-F238E27FC236}">
                <a16:creationId xmlns:a16="http://schemas.microsoft.com/office/drawing/2014/main" id="{1FDA5DDA-2E5B-2F35-FBEC-5998E1F83B1D}"/>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F48DB7C5-DC22-886F-3370-4AAB6EE9DDAC}"/>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3A5CC5FB-F985-8451-3DC6-3B478B769924}"/>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1C176099-C1C0-1B1F-68FE-8EF92FDB7D86}"/>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A502C5E3-DD8D-1BFD-D3E9-143FEEAE79C0}"/>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1.3 shows proposed taxonomy or etiotypes for COPD. It includes categories such as COPD-G - genetically determined COPD which includes alpha-1 antitrypsin deficiency (AATD) and COPD-C - cigarette smoking COPD.">
            <a:extLst>
              <a:ext uri="{FF2B5EF4-FFF2-40B4-BE49-F238E27FC236}">
                <a16:creationId xmlns:a16="http://schemas.microsoft.com/office/drawing/2014/main" id="{C7C58726-F3D8-05CC-1360-20FF23ABEF3A}"/>
              </a:ext>
              <a:ext uri="{C183D7F6-B498-43B3-948B-1728B52AA6E4}">
                <adec:decorative xmlns:adec="http://schemas.microsoft.com/office/drawing/2017/decorative" val="0"/>
              </a:ext>
            </a:extLst>
          </p:cNvPr>
          <p:cNvPicPr>
            <a:picLocks noChangeAspect="1"/>
          </p:cNvPicPr>
          <p:nvPr/>
        </p:nvPicPr>
        <p:blipFill rotWithShape="1">
          <a:blip r:embed="rId6"/>
          <a:srcRect l="2888" t="14291" r="2832" b="26019"/>
          <a:stretch>
            <a:fillRect/>
          </a:stretch>
        </p:blipFill>
        <p:spPr bwMode="auto">
          <a:xfrm>
            <a:off x="2760345" y="289026"/>
            <a:ext cx="6671310" cy="597344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9427203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4.8 lists three criteria that are indications for NIV">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71C1A4F3-A4DB-A325-FA36-EC50E6B9908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28C91C41-2386-6CB4-C5AD-35E3D120CB86}"/>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Indications for </a:t>
            </a:r>
            <a:r>
              <a:rPr lang="en-AU" dirty="0" err="1"/>
              <a:t>noninvasive</a:t>
            </a:r>
            <a:r>
              <a:rPr lang="en-AU" dirty="0"/>
              <a:t> mechanical ventilation (NIV)</a:t>
            </a:r>
          </a:p>
        </p:txBody>
      </p:sp>
      <p:grpSp>
        <p:nvGrpSpPr>
          <p:cNvPr id="8" name="Group 7">
            <a:extLst>
              <a:ext uri="{FF2B5EF4-FFF2-40B4-BE49-F238E27FC236}">
                <a16:creationId xmlns:a16="http://schemas.microsoft.com/office/drawing/2014/main" id="{B8761174-323D-8D70-5FD5-AD727CABC46D}"/>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BED7281-1BCE-F411-E51A-93C3F918B79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F78FDC92-259B-7F3E-0AC4-676E44C042F1}"/>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788D079A-64DB-FE0F-5B7D-0A313C9E2DF0}"/>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9F1FC43E-76AD-91CA-3BC5-103462C000B1}"/>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526A016B-4EA3-3471-B33A-9018F9D9BF73}"/>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20D1E84F-7C3E-7A0A-EDFE-FD9A2290AA47}"/>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81C18E06-287E-F256-A74A-03D17E1EFC73}"/>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4.8 lists indications for NIV including:&#10;Respiratory acidosis&#10;Severe dyspnea&#10;Persistent hypoxemia">
            <a:extLst>
              <a:ext uri="{FF2B5EF4-FFF2-40B4-BE49-F238E27FC236}">
                <a16:creationId xmlns:a16="http://schemas.microsoft.com/office/drawing/2014/main" id="{E6B3FB19-B5B3-F22B-6DE5-A0F24D2A0FE1}"/>
              </a:ext>
            </a:extLst>
          </p:cNvPr>
          <p:cNvPicPr>
            <a:picLocks noChangeAspect="1"/>
          </p:cNvPicPr>
          <p:nvPr/>
        </p:nvPicPr>
        <p:blipFill rotWithShape="1">
          <a:blip r:embed="rId6"/>
          <a:srcRect l="4156" t="12402" r="4844" b="59914"/>
          <a:stretch>
            <a:fillRect/>
          </a:stretch>
        </p:blipFill>
        <p:spPr bwMode="auto">
          <a:xfrm>
            <a:off x="2733357" y="2105025"/>
            <a:ext cx="6725285" cy="26479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4964389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Indications for invasive mechanical ventilation are listed in this figure.">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694F4C64-885A-613A-81C1-31B53FD459E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3F255047-11ED-7D61-9368-E5DBB0A157E2}"/>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Indications for invasive mechanical ventilation</a:t>
            </a:r>
          </a:p>
        </p:txBody>
      </p:sp>
      <p:grpSp>
        <p:nvGrpSpPr>
          <p:cNvPr id="8" name="Group 7">
            <a:extLst>
              <a:ext uri="{FF2B5EF4-FFF2-40B4-BE49-F238E27FC236}">
                <a16:creationId xmlns:a16="http://schemas.microsoft.com/office/drawing/2014/main" id="{39FC0236-59A3-5F36-C504-F8540C5387FB}"/>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71FB18FA-0D23-705C-9E46-B7275B9EFE0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DE42489F-2E1B-D453-4BDA-A7D62BAB202A}"/>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FF43C8EA-FDD3-8A7D-C3D4-27137344D72A}"/>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C40321A7-A402-3047-2900-0EFAAC019B44}"/>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8B133BF9-4BDD-AE3A-E4D8-2536ED12BC67}"/>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0D87C694-699E-D766-1858-21173C2B8FF4}"/>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27D411A6-E461-466D-1CAA-B46595DFE725}"/>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4.9 lists indications for Invasive Mechanical Ventilitaion including.">
            <a:extLst>
              <a:ext uri="{FF2B5EF4-FFF2-40B4-BE49-F238E27FC236}">
                <a16:creationId xmlns:a16="http://schemas.microsoft.com/office/drawing/2014/main" id="{1CC324EC-FD3D-3C7C-8253-E21B5657D437}"/>
              </a:ext>
            </a:extLst>
          </p:cNvPr>
          <p:cNvPicPr>
            <a:picLocks noChangeAspect="1"/>
          </p:cNvPicPr>
          <p:nvPr/>
        </p:nvPicPr>
        <p:blipFill rotWithShape="1">
          <a:blip r:embed="rId6"/>
          <a:srcRect l="4298" t="12402" r="4701" b="54267"/>
          <a:stretch>
            <a:fillRect/>
          </a:stretch>
        </p:blipFill>
        <p:spPr bwMode="auto">
          <a:xfrm>
            <a:off x="2730500" y="1833562"/>
            <a:ext cx="6731000" cy="319087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273823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4.10 lists 8 criteria for discharge and a checklist for 1-4 weeks and 12-16 weeks follow-up">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8714B6AA-333A-8E5B-C358-9E68FBCE3BE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472936CA-C813-57CC-2AA0-A2AE8E09BEA7}"/>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Discharge criteria and recommendations for follow-up</a:t>
            </a:r>
          </a:p>
        </p:txBody>
      </p:sp>
      <p:grpSp>
        <p:nvGrpSpPr>
          <p:cNvPr id="8" name="Group 7">
            <a:extLst>
              <a:ext uri="{FF2B5EF4-FFF2-40B4-BE49-F238E27FC236}">
                <a16:creationId xmlns:a16="http://schemas.microsoft.com/office/drawing/2014/main" id="{97C1BAB9-9D3C-B9F2-92A9-1E8C1C474ED5}"/>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56878A4D-0085-B551-6EDC-DD2A2FAC892E}"/>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7ECC045D-1A3A-8701-10D3-814B034DE0A6}"/>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31FD6203-7582-E2CE-AE3A-111D8203EAAC}"/>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81DD9A82-D50B-6EEC-6619-865B23CAA10E}"/>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01ECDC5C-C751-189C-744B-5AF2B8EC8355}"/>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6390E2D1-47AB-5707-8948-DA12DF60F3FE}"/>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5FC2BA49-653E-47C7-2131-F4E13CD4EC04}"/>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7" name="Picture 6" descr="Figure 4.10 lists 8 criteria for discharge and a checklist for 1-4 weeks and 12-16 weeks follow-up">
            <a:extLst>
              <a:ext uri="{FF2B5EF4-FFF2-40B4-BE49-F238E27FC236}">
                <a16:creationId xmlns:a16="http://schemas.microsoft.com/office/drawing/2014/main" id="{8C7D37A7-D018-3CF2-1661-4A31CC99E7A7}"/>
              </a:ext>
            </a:extLst>
          </p:cNvPr>
          <p:cNvPicPr>
            <a:picLocks noChangeAspect="1"/>
          </p:cNvPicPr>
          <p:nvPr/>
        </p:nvPicPr>
        <p:blipFill rotWithShape="1">
          <a:blip r:embed="rId6"/>
          <a:srcRect l="4442" t="12807" r="4868" b="29687"/>
          <a:stretch>
            <a:fillRect/>
          </a:stretch>
        </p:blipFill>
        <p:spPr bwMode="auto">
          <a:xfrm>
            <a:off x="2783205" y="710565"/>
            <a:ext cx="6625590" cy="543687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9712452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4.11 lists interventions to reduce the frequency of COPD exacerbations including bronchodilators, corticosteroid containing regiments, anti-inflammatory (non-steroid), anti-infectives, mucoregulators and various others (smoking cessation, rehabilitation etc)">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89FA22E8-3FAD-285A-B1C6-F55ACECAA23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F0470A3A-16F7-18A5-88C6-BDE9D6FB7C57}"/>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Interventions that reduce the frequency of COPD exacerbations</a:t>
            </a:r>
          </a:p>
        </p:txBody>
      </p:sp>
      <p:grpSp>
        <p:nvGrpSpPr>
          <p:cNvPr id="8" name="Group 7">
            <a:extLst>
              <a:ext uri="{FF2B5EF4-FFF2-40B4-BE49-F238E27FC236}">
                <a16:creationId xmlns:a16="http://schemas.microsoft.com/office/drawing/2014/main" id="{DC5A9ADC-02A2-1301-763C-BD0100E102A8}"/>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3607F2F-1163-54BA-9538-7B28BFA5C9EA}"/>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9DFDED10-1F18-DA7B-665B-B13D9A690E8E}"/>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883F42D9-F3AB-09E9-CBA7-714A01966FC4}"/>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BEB8D19C-69BC-7E4C-F141-7134C8D7BD9E}"/>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4336F44B-CC03-B558-61D8-E68CCA2347BF}"/>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B4B73813-F4C1-1FD0-A3A4-537C1394A0A4}"/>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E203B11C-527D-75B3-B519-226F4D5244E7}"/>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4.11 lists interventions to reduce the frequency of COPD exacerbations including bronchodilators, corticosteroid containing regiments, anti-inflammatory (non-steroid), anti-infectives, mucoregulators and various others (smoking cessation, rehabilitation etc)">
            <a:extLst>
              <a:ext uri="{FF2B5EF4-FFF2-40B4-BE49-F238E27FC236}">
                <a16:creationId xmlns:a16="http://schemas.microsoft.com/office/drawing/2014/main" id="{E912F953-A185-4301-9819-F9814E6EE2F1}"/>
              </a:ext>
            </a:extLst>
          </p:cNvPr>
          <p:cNvPicPr>
            <a:picLocks noChangeAspect="1"/>
          </p:cNvPicPr>
          <p:nvPr/>
        </p:nvPicPr>
        <p:blipFill rotWithShape="1">
          <a:blip r:embed="rId6"/>
          <a:srcRect l="4244" t="11536" r="3972" b="26715"/>
          <a:stretch>
            <a:fillRect/>
          </a:stretch>
        </p:blipFill>
        <p:spPr bwMode="auto">
          <a:xfrm>
            <a:off x="2738755" y="506095"/>
            <a:ext cx="6714490" cy="58458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79555293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83D5D5-984A-1309-CC76-20FD81EB60E4}"/>
            </a:ext>
          </a:extLst>
        </p:cNvPr>
        <p:cNvGrpSpPr/>
        <p:nvPr/>
      </p:nvGrpSpPr>
      <p:grpSpPr>
        <a:xfrm>
          <a:off x="0" y="0"/>
          <a:ext cx="0" cy="0"/>
          <a:chOff x="0" y="0"/>
          <a:chExt cx="0" cy="0"/>
        </a:xfrm>
      </p:grpSpPr>
      <p:pic>
        <p:nvPicPr>
          <p:cNvPr id="15" name="Picture 14" descr="Figure 4.11 lists interventions to reduce the frequency of COPD exacerbations including bronchodilators, corticosteroid containing regiments, anti-inflammatory (non-steroid), anti-infectives, mucoregulators and various others (smoking cessation, rehabilitation etc)">
            <a:extLst>
              <a:ext uri="{FF2B5EF4-FFF2-40B4-BE49-F238E27FC236}">
                <a16:creationId xmlns:a16="http://schemas.microsoft.com/office/drawing/2014/main" id="{132BCF26-B2EA-FE0C-A4AA-CB6596440316}"/>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C1521F6E-C9C3-77E8-CADE-55E609539515}"/>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20622FB6-9C9A-A3DF-4D39-E07BA792C7A0}"/>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70B5CCFB-03A0-3CFB-8AB8-EF4BEF6BE14F}"/>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871C0D3B-C5DA-DBC0-E48C-91C177F6825F}"/>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889CF7A8-3ADD-E037-A0DE-27646A974541}"/>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1182CA51-14CF-7157-E448-939D1B11C35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descr="Figure 5.1 is an infographic Summary of the modified 4Ms person-centred approach to multimorbid patients with COPD">
            <a:extLst>
              <a:ext uri="{FF2B5EF4-FFF2-40B4-BE49-F238E27FC236}">
                <a16:creationId xmlns:a16="http://schemas.microsoft.com/office/drawing/2014/main" id="{C555C5C7-11E4-1566-2605-B89465B7246E}"/>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Summary of the modified 4Ms person-centered approach to multimorbid patients with COPD</a:t>
            </a:r>
          </a:p>
        </p:txBody>
      </p:sp>
      <p:grpSp>
        <p:nvGrpSpPr>
          <p:cNvPr id="8" name="Group 7">
            <a:extLst>
              <a:ext uri="{FF2B5EF4-FFF2-40B4-BE49-F238E27FC236}">
                <a16:creationId xmlns:a16="http://schemas.microsoft.com/office/drawing/2014/main" id="{C6270669-C3DD-68D2-D98A-24A3D0F8104B}"/>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CE70636-458E-0E5C-BB5A-7F94CD7A951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C20218FA-1879-5D4E-AF22-B80D5537D0E9}"/>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3675A2EE-4C58-32A1-4658-A3339D4A66D7}"/>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5C008A16-DE82-7AF3-CCCA-CB2426E07F21}"/>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134E0666-CAF7-2692-A096-93059CDE3061}"/>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14E2AA29-56C0-676D-C35B-22B5D6221984}"/>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F3610091-67C1-2C1A-22A9-3444256251C4}"/>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0" name="Picture 19" descr="Figure 5.1 is an illustration that summarises the 4 Ms of COPD - Mentation, Medications, Mobility and Morbidities">
            <a:extLst>
              <a:ext uri="{FF2B5EF4-FFF2-40B4-BE49-F238E27FC236}">
                <a16:creationId xmlns:a16="http://schemas.microsoft.com/office/drawing/2014/main" id="{9F5B67EC-8CAB-34AB-CEFE-B89E607E855F}"/>
              </a:ext>
            </a:extLst>
          </p:cNvPr>
          <p:cNvPicPr>
            <a:picLocks noChangeAspect="1"/>
          </p:cNvPicPr>
          <p:nvPr/>
        </p:nvPicPr>
        <p:blipFill>
          <a:blip r:embed="rId6"/>
          <a:srcRect l="2837" t="10666" r="2837" b="20000"/>
          <a:stretch>
            <a:fillRect/>
          </a:stretch>
        </p:blipFill>
        <p:spPr>
          <a:xfrm>
            <a:off x="2457171" y="-64650"/>
            <a:ext cx="7277658" cy="6922650"/>
          </a:xfrm>
          <a:prstGeom prst="rect">
            <a:avLst/>
          </a:prstGeom>
        </p:spPr>
      </p:pic>
    </p:spTree>
    <p:extLst>
      <p:ext uri="{BB962C8B-B14F-4D97-AF65-F5344CB8AC3E}">
        <p14:creationId xmlns:p14="http://schemas.microsoft.com/office/powerpoint/2010/main" val="37128881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B07357-A0B1-DB5B-96B0-D1681C633312}"/>
            </a:ext>
          </a:extLst>
        </p:cNvPr>
        <p:cNvGrpSpPr/>
        <p:nvPr/>
      </p:nvGrpSpPr>
      <p:grpSpPr>
        <a:xfrm>
          <a:off x="0" y="0"/>
          <a:ext cx="0" cy="0"/>
          <a:chOff x="0" y="0"/>
          <a:chExt cx="0" cy="0"/>
        </a:xfrm>
      </p:grpSpPr>
      <p:pic>
        <p:nvPicPr>
          <p:cNvPr id="15" name="Picture 14" descr="Figure 4.11 lists interventions to reduce the frequency of COPD exacerbations including bronchodilators, corticosteroid containing regiments, anti-inflammatory (non-steroid), anti-infectives, mucoregulators and various others (smoking cessation, rehabilitation etc)">
            <a:extLst>
              <a:ext uri="{FF2B5EF4-FFF2-40B4-BE49-F238E27FC236}">
                <a16:creationId xmlns:a16="http://schemas.microsoft.com/office/drawing/2014/main" id="{82B04C7B-8221-6A29-8A35-70770A4407F6}"/>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D7B93668-92EC-B9E7-B7C8-4B42F70F1D2D}"/>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A759E9D-60B0-BEB1-5C8E-35898F374791}"/>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36C5E87-269C-1055-1664-8C0DF6D39246}"/>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A3AF0232-A4D8-8B8D-B33E-0421E70EE44A}"/>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9E71538A-500F-F980-4F12-AB69C5A8B018}"/>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9C6DE40-08AE-2866-165F-62422AD3E78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descr="Figure 5.2 is an infographic Summary of Morbidity clusters frequently present in patients with COPD that independently impact outcomes">
            <a:extLst>
              <a:ext uri="{FF2B5EF4-FFF2-40B4-BE49-F238E27FC236}">
                <a16:creationId xmlns:a16="http://schemas.microsoft.com/office/drawing/2014/main" id="{AF2B2BCF-F0BC-C2FD-CF1B-C56AF98680F5}"/>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Morbidity clusters frequently present in patients with COPD that independently impact outcomes</a:t>
            </a:r>
          </a:p>
        </p:txBody>
      </p:sp>
      <p:grpSp>
        <p:nvGrpSpPr>
          <p:cNvPr id="8" name="Group 7">
            <a:extLst>
              <a:ext uri="{FF2B5EF4-FFF2-40B4-BE49-F238E27FC236}">
                <a16:creationId xmlns:a16="http://schemas.microsoft.com/office/drawing/2014/main" id="{60341611-2B84-545F-3B21-5FB25CB94305}"/>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228AC5E0-2051-8F7E-06DA-A276557E4D4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532231EE-A3A9-1877-99C5-42A9E7938E21}"/>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F77B1D0B-155E-4854-7E11-E72E9BC357A1}"/>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35FFA119-DBD8-B43F-2A75-702426BF91DF}"/>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1250D807-BAEF-F14B-BAD7-F489DBF592E3}"/>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532A828D-DBCA-4558-4CD9-E44E7E8EB4CC}"/>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23DF15BC-BB4D-B1C2-3E1F-16D46F2059A5}"/>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5.2 is an illustration that outlines the morbidity clusters that are frequently present in patients with COPD:&#10;Mental cluster&#10;Cardiovascular cluster&#10;Respiratory cluster&#10;Metabolic diseases cluster&#10;Multiple organs loos of tissue (MOLT) cluster">
            <a:extLst>
              <a:ext uri="{FF2B5EF4-FFF2-40B4-BE49-F238E27FC236}">
                <a16:creationId xmlns:a16="http://schemas.microsoft.com/office/drawing/2014/main" id="{528771A7-9998-595E-DECC-EC4AF805335A}"/>
              </a:ext>
            </a:extLst>
          </p:cNvPr>
          <p:cNvPicPr>
            <a:picLocks noChangeAspect="1"/>
          </p:cNvPicPr>
          <p:nvPr/>
        </p:nvPicPr>
        <p:blipFill rotWithShape="1">
          <a:blip r:embed="rId6"/>
          <a:srcRect l="4243" t="11987" r="4267" b="22193"/>
          <a:stretch>
            <a:fillRect/>
          </a:stretch>
        </p:blipFill>
        <p:spPr bwMode="auto">
          <a:xfrm>
            <a:off x="2836227" y="394017"/>
            <a:ext cx="6519545" cy="60699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2193006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5.3 lists treatable trains in PH-COPD and suggested management. ">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9EEFC901-95A5-659C-6BFD-C3A486BC8F0F}"/>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38D86FF2-483B-E556-F047-9A4BDB18417E}"/>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Treatable traits in pulmonary hypertension-COPD (PH-COPD) and suggested management</a:t>
            </a:r>
          </a:p>
        </p:txBody>
      </p:sp>
      <p:grpSp>
        <p:nvGrpSpPr>
          <p:cNvPr id="8" name="Group 7">
            <a:extLst>
              <a:ext uri="{FF2B5EF4-FFF2-40B4-BE49-F238E27FC236}">
                <a16:creationId xmlns:a16="http://schemas.microsoft.com/office/drawing/2014/main" id="{B6B2B312-9FE3-DEC7-BD31-7D2C0CCA84E2}"/>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EEC2B429-2D66-C8CA-D618-DE134EA47E6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D3872889-21D1-21C3-9029-9611DAD6B2DD}"/>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9E2237E5-9C35-DF39-095F-78C7C115725A}"/>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1" name="Picture 10">
              <a:extLst>
                <a:ext uri="{FF2B5EF4-FFF2-40B4-BE49-F238E27FC236}">
                  <a16:creationId xmlns:a16="http://schemas.microsoft.com/office/drawing/2014/main" id="{B96742D6-345B-D80B-9DB1-686B9D750123}"/>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48A43604-CC23-86EE-6147-B25392C50AFB}"/>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0446A2E5-8801-CA92-C2B7-299949F3618F}"/>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24E1742B-498D-0DEF-036A-316CFF25BFC7}"/>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5.3 is a table of treatable traits in pulmonary hypertension-COPD (PH-COPD) and suggested management.">
            <a:extLst>
              <a:ext uri="{FF2B5EF4-FFF2-40B4-BE49-F238E27FC236}">
                <a16:creationId xmlns:a16="http://schemas.microsoft.com/office/drawing/2014/main" id="{F321C458-AA98-EF46-81A7-8539B12171DC}"/>
              </a:ext>
            </a:extLst>
          </p:cNvPr>
          <p:cNvPicPr>
            <a:picLocks noChangeAspect="1"/>
          </p:cNvPicPr>
          <p:nvPr/>
        </p:nvPicPr>
        <p:blipFill rotWithShape="1">
          <a:blip r:embed="rId6"/>
          <a:srcRect l="3931" t="11846" r="4155" b="38524"/>
          <a:stretch>
            <a:fillRect/>
          </a:stretch>
        </p:blipFill>
        <p:spPr bwMode="auto">
          <a:xfrm>
            <a:off x="2782887" y="1113790"/>
            <a:ext cx="6626225" cy="463042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09206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827666-2020-41B7-1882-298C6D6DE1F4}"/>
            </a:ext>
          </a:extLst>
        </p:cNvPr>
        <p:cNvGrpSpPr/>
        <p:nvPr/>
      </p:nvGrpSpPr>
      <p:grpSpPr>
        <a:xfrm>
          <a:off x="0" y="0"/>
          <a:ext cx="0" cy="0"/>
          <a:chOff x="0" y="0"/>
          <a:chExt cx="0" cy="0"/>
        </a:xfrm>
      </p:grpSpPr>
      <p:pic>
        <p:nvPicPr>
          <p:cNvPr id="15" name="Picture 14" descr="Figure 5.4 gives common risk factors for the development of lung cancer">
            <a:extLst>
              <a:ext uri="{FF2B5EF4-FFF2-40B4-BE49-F238E27FC236}">
                <a16:creationId xmlns:a16="http://schemas.microsoft.com/office/drawing/2014/main" id="{297DF7F0-9B52-6C46-9446-89D1EB18E622}"/>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CA61A6C7-5B73-1D15-CBBD-80A9A89EB057}"/>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F8EE43D8-EDB1-6143-DC5D-9ED4EF5A9F0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C5E37588-A317-C6B6-1F07-421EE8E66DD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D89BF493-CF50-D8CB-D542-D8F7592FFF52}"/>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9F9D4230-F588-AFE4-983E-25AEA4684179}"/>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3F3BA782-7832-B6B1-3613-810D6EDC8A3C}"/>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1B295E07-02F9-C568-3E69-CAAA53F7928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Common risk factors for the development of lung cancer</a:t>
            </a:r>
          </a:p>
        </p:txBody>
      </p:sp>
      <p:grpSp>
        <p:nvGrpSpPr>
          <p:cNvPr id="8" name="Group 7">
            <a:extLst>
              <a:ext uri="{FF2B5EF4-FFF2-40B4-BE49-F238E27FC236}">
                <a16:creationId xmlns:a16="http://schemas.microsoft.com/office/drawing/2014/main" id="{51D4780A-6163-219F-3EEE-49F37878BEBB}"/>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5900BCB-7272-4930-4B29-E178B2C3F13D}"/>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F0DA4300-20DA-1174-8F70-805CBB9CE200}"/>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80EBCDF6-C43E-BC6A-EBEA-114CB501E413}"/>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F9B6E98E-2785-0BBF-79B1-541B49B6DDB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6C393681-5F6A-16AB-48D6-F08E340F74B8}"/>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A344AAEF-B58D-670F-AF65-4803CE87F346}"/>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83F1427B-7768-D8BF-B89E-B4B1B5AF777B}"/>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5.4 lists common risk factors for the development of lung cancer:&#10;-Age &gt; 55 years&#10;-Smoking history &gt; 30 pack years&#10;-Presence of emphysema by CT scan&#10;-Presence of airflow limitation&#10;-BMI &lt; 25&#10;-Family history of lung cancer">
            <a:extLst>
              <a:ext uri="{FF2B5EF4-FFF2-40B4-BE49-F238E27FC236}">
                <a16:creationId xmlns:a16="http://schemas.microsoft.com/office/drawing/2014/main" id="{2ECFDE82-6108-B9DE-1F35-0134EB7B06C5}"/>
              </a:ext>
            </a:extLst>
          </p:cNvPr>
          <p:cNvPicPr>
            <a:picLocks noChangeAspect="1"/>
          </p:cNvPicPr>
          <p:nvPr/>
        </p:nvPicPr>
        <p:blipFill rotWithShape="1">
          <a:blip r:embed="rId6"/>
          <a:srcRect l="4509" t="11792" r="4603" b="55958"/>
          <a:stretch>
            <a:fillRect/>
          </a:stretch>
        </p:blipFill>
        <p:spPr bwMode="auto">
          <a:xfrm>
            <a:off x="2772727" y="1903095"/>
            <a:ext cx="6646545" cy="30518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75935352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97CA7-53AC-665E-6608-CB01E346E1A3}"/>
            </a:ext>
          </a:extLst>
        </p:cNvPr>
        <p:cNvGrpSpPr/>
        <p:nvPr/>
      </p:nvGrpSpPr>
      <p:grpSpPr>
        <a:xfrm>
          <a:off x="0" y="0"/>
          <a:ext cx="0" cy="0"/>
          <a:chOff x="0" y="0"/>
          <a:chExt cx="0" cy="0"/>
        </a:xfrm>
      </p:grpSpPr>
      <p:pic>
        <p:nvPicPr>
          <p:cNvPr id="15" name="Picture 14" descr="Figure 5.5 lists Potential complementary approach for the detection of frequent morbidities in all patients with COPD – initial evaluation">
            <a:extLst>
              <a:ext uri="{FF2B5EF4-FFF2-40B4-BE49-F238E27FC236}">
                <a16:creationId xmlns:a16="http://schemas.microsoft.com/office/drawing/2014/main" id="{2ABEA551-11C6-E71F-5806-F5AA8BDA3179}"/>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5AE9400D-4543-79F2-7489-980AE82E2534}"/>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B0061507-0C94-7D58-C007-4C886D68E953}"/>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43E9789A-6628-1DF4-FB2F-EA4246FC5539}"/>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0478CEB3-3D07-D5E3-884B-B5335F5A79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F197B27C-EF1B-D6A1-4B10-A4FF49D3CCD0}"/>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A605CA80-4151-62A3-C630-CD8BD01AF5C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descr="Figure 5.5 lists Potential complementary approach for the detection of frequent morbidities in all patients with COPD – initial evaluation">
            <a:extLst>
              <a:ext uri="{FF2B5EF4-FFF2-40B4-BE49-F238E27FC236}">
                <a16:creationId xmlns:a16="http://schemas.microsoft.com/office/drawing/2014/main" id="{85118803-02C2-B79B-CEE4-C7CDCBCB9B79}"/>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Potential complementary approach for the detection of frequent morbidities in all patients with COPD – initial evaluation</a:t>
            </a:r>
          </a:p>
        </p:txBody>
      </p:sp>
      <p:grpSp>
        <p:nvGrpSpPr>
          <p:cNvPr id="8" name="Group 7">
            <a:extLst>
              <a:ext uri="{FF2B5EF4-FFF2-40B4-BE49-F238E27FC236}">
                <a16:creationId xmlns:a16="http://schemas.microsoft.com/office/drawing/2014/main" id="{528DC670-CA56-37B9-A08C-52105DE9A6C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63C0B0A2-529F-7A37-69CD-1C840DF12ECA}"/>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C6A91D29-5CEC-092C-057E-A8FD4EF70F33}"/>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3951836C-AC53-4073-CDFD-0E32A3E2F378}"/>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1969BB6C-2D2A-5EDA-7416-2668A0F6838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F117F3A7-76E1-081B-89DA-641E09C670A8}"/>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65BBE8F0-45B5-4046-AD06-6D65052CBDB7}"/>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96084776-8596-88EB-7F32-50F12264A05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0" name="Picture 19" descr="Figure 5.5 lists Potential complementary approach for the detection of frequent morbidities in all patients with COPD – initial evaluation">
            <a:extLst>
              <a:ext uri="{FF2B5EF4-FFF2-40B4-BE49-F238E27FC236}">
                <a16:creationId xmlns:a16="http://schemas.microsoft.com/office/drawing/2014/main" id="{1BAD6D19-B900-DAD8-8C41-A69504BEBC6F}"/>
              </a:ext>
            </a:extLst>
          </p:cNvPr>
          <p:cNvPicPr>
            <a:picLocks noChangeAspect="1"/>
          </p:cNvPicPr>
          <p:nvPr/>
        </p:nvPicPr>
        <p:blipFill>
          <a:blip r:embed="rId6"/>
          <a:srcRect l="3221" t="13161" r="3603" b="10519"/>
          <a:stretch>
            <a:fillRect/>
          </a:stretch>
        </p:blipFill>
        <p:spPr>
          <a:xfrm>
            <a:off x="2902401" y="90912"/>
            <a:ext cx="6298245" cy="6676176"/>
          </a:xfrm>
          <a:prstGeom prst="rect">
            <a:avLst/>
          </a:prstGeom>
        </p:spPr>
      </p:pic>
    </p:spTree>
    <p:extLst>
      <p:ext uri="{BB962C8B-B14F-4D97-AF65-F5344CB8AC3E}">
        <p14:creationId xmlns:p14="http://schemas.microsoft.com/office/powerpoint/2010/main" val="23206992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96A378-41AB-BEB3-BACA-F43FB52D6BDA}"/>
            </a:ext>
          </a:extLst>
        </p:cNvPr>
        <p:cNvGrpSpPr/>
        <p:nvPr/>
      </p:nvGrpSpPr>
      <p:grpSpPr>
        <a:xfrm>
          <a:off x="0" y="0"/>
          <a:ext cx="0" cy="0"/>
          <a:chOff x="0" y="0"/>
          <a:chExt cx="0" cy="0"/>
        </a:xfrm>
      </p:grpSpPr>
      <p:pic>
        <p:nvPicPr>
          <p:cNvPr id="15" name="Picture 14" descr="Figure 5.6 lists Potential complementary approach for the detection of frequent morbidities in all patients with COPD – regular follow-up">
            <a:extLst>
              <a:ext uri="{FF2B5EF4-FFF2-40B4-BE49-F238E27FC236}">
                <a16:creationId xmlns:a16="http://schemas.microsoft.com/office/drawing/2014/main" id="{0369A1E6-43ED-C9E8-DB7A-41033AE7E702}"/>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31F2BEA-C2FE-1E3C-1FCF-16899A3C1267}"/>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7714DFF1-5000-C94F-A830-471C25488B34}"/>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DD12F342-1E24-ABC3-1E60-283E6D51D3B4}"/>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58BCEED2-07B4-7D79-517F-20C9B88CFB7F}"/>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87D5D2ED-0D32-AC1C-6946-9C3B047AFD5C}"/>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40808144-B2EB-8A18-59B5-44AAD0F5C02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FD8D8EB9-BE93-261E-514E-09EEFF8F6601}"/>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Potential complementary approach for the detection of frequent morbidities in all patients with COPD – regular follow-up</a:t>
            </a:r>
          </a:p>
        </p:txBody>
      </p:sp>
      <p:grpSp>
        <p:nvGrpSpPr>
          <p:cNvPr id="8" name="Group 7">
            <a:extLst>
              <a:ext uri="{FF2B5EF4-FFF2-40B4-BE49-F238E27FC236}">
                <a16:creationId xmlns:a16="http://schemas.microsoft.com/office/drawing/2014/main" id="{37CACA6F-A522-3453-D0BE-5FD2DED6278B}"/>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295EBF68-66F9-5D6F-D1F6-51CA7011C15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E6745124-0F6C-432C-FA09-A1EFB5744747}"/>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8E1A2C95-1CE4-67BD-0383-0E330EA97CF8}"/>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E36E5A98-2704-7CEB-E77A-6F75D514358C}"/>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F4D53AC4-0C4C-8760-57EE-2CFE2C037DB8}"/>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C8553E98-9A58-8DD8-77EE-5BB44E656614}"/>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CE4BAEE7-FFE4-EC6E-036D-25E9FC8F334E}"/>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0" name="Picture 19" descr="Figure 5.6 is a flowchart outlining potential complementary approach for the detection of frequent morbidities in all patients with COPD – regular follow-up at yearly intervals or every 305 years">
            <a:extLst>
              <a:ext uri="{FF2B5EF4-FFF2-40B4-BE49-F238E27FC236}">
                <a16:creationId xmlns:a16="http://schemas.microsoft.com/office/drawing/2014/main" id="{E1CAF0F3-B496-AC1E-57F9-0DDACA4DC6EB}"/>
              </a:ext>
            </a:extLst>
          </p:cNvPr>
          <p:cNvPicPr>
            <a:picLocks noChangeAspect="1"/>
          </p:cNvPicPr>
          <p:nvPr/>
        </p:nvPicPr>
        <p:blipFill>
          <a:blip r:embed="rId6"/>
          <a:srcRect l="4526" t="11944" r="4347" b="9028"/>
          <a:stretch>
            <a:fillRect/>
          </a:stretch>
        </p:blipFill>
        <p:spPr>
          <a:xfrm>
            <a:off x="3113530" y="0"/>
            <a:ext cx="5964940" cy="6694379"/>
          </a:xfrm>
          <a:prstGeom prst="rect">
            <a:avLst/>
          </a:prstGeom>
        </p:spPr>
      </p:pic>
    </p:spTree>
    <p:extLst>
      <p:ext uri="{BB962C8B-B14F-4D97-AF65-F5344CB8AC3E}">
        <p14:creationId xmlns:p14="http://schemas.microsoft.com/office/powerpoint/2010/main" val="26135083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descr="Proposed taxonomy (etiotypes) for COPD">
            <a:extLst>
              <a:ext uri="{FF2B5EF4-FFF2-40B4-BE49-F238E27FC236}">
                <a16:creationId xmlns:a16="http://schemas.microsoft.com/office/drawing/2014/main" id="{A349B943-0397-5234-7362-2B209A93C8B5}"/>
              </a:ext>
              <a:ext uri="{C183D7F6-B498-43B3-948B-1728B52AA6E4}">
                <adec:decorative xmlns:adec="http://schemas.microsoft.com/office/drawing/2017/decorative" val="0"/>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Clinical indicators for considering a diagnosis of COPD</a:t>
            </a:r>
          </a:p>
        </p:txBody>
      </p:sp>
      <p:pic>
        <p:nvPicPr>
          <p:cNvPr id="15" name="Picture 14" descr="Clinical indicators for considering a diagnosis of COPD&#10;This slide lists when to consider the diagnosis of COPD and perform spirometry. A list of clinical indicators is given.">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9A1AFE3-8E86-3E37-9ADC-86EC7723FE65}"/>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grpSp>
        <p:nvGrpSpPr>
          <p:cNvPr id="8" name="Group 7">
            <a:extLst>
              <a:ext uri="{FF2B5EF4-FFF2-40B4-BE49-F238E27FC236}">
                <a16:creationId xmlns:a16="http://schemas.microsoft.com/office/drawing/2014/main" id="{965BF292-592A-D6F9-2992-428717047987}"/>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11610A44-6B99-ACF8-7A69-FFCCDF16BE5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41CE50B6-D692-4750-101F-F46DF63A97D1}"/>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CA21CDC1-EC64-8E23-9574-0BAC1E27B533}"/>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3C0338E3-F824-8077-51F6-DBB42DCF1B9C}"/>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A1377D66-1F9B-CDD6-9DC9-FBB6AA194CE1}"/>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4CECD4CF-F2C3-E462-06B1-B7894E18DBBD}"/>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1B434375-61C4-1569-5088-FFF6D313C5A7}"/>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2.1 shows clinical indicators for considering a diagnosis of COPD. &#10;Dyspnea that is progressive over time, worse with exercise or persistent.&#10;Recurrent wheeze.&#10;Chronic cough that may be intermittent and may be non-productive.&#10;Recurrent lower respiratory tract infections.&#10;History of risk factors including tobacco smoke, smoke from home cooking and heating, occupational dusts, fumes etc &#10;Host factors (e.g. genetic, developmental, birthweight, prematurity, childhood respiratory infections etc).">
            <a:extLst>
              <a:ext uri="{FF2B5EF4-FFF2-40B4-BE49-F238E27FC236}">
                <a16:creationId xmlns:a16="http://schemas.microsoft.com/office/drawing/2014/main" id="{88F21686-085B-68F8-6236-665C7C767A9E}"/>
              </a:ext>
              <a:ext uri="{C183D7F6-B498-43B3-948B-1728B52AA6E4}">
                <adec:decorative xmlns:adec="http://schemas.microsoft.com/office/drawing/2017/decorative" val="0"/>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bwMode="auto">
          <a:xfrm>
            <a:off x="2833687" y="916622"/>
            <a:ext cx="6524625" cy="50247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1081523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70D08-0426-6C85-8298-8E1BDF67C325}"/>
            </a:ext>
          </a:extLst>
        </p:cNvPr>
        <p:cNvGrpSpPr/>
        <p:nvPr/>
      </p:nvGrpSpPr>
      <p:grpSpPr>
        <a:xfrm>
          <a:off x="0" y="0"/>
          <a:ext cx="0" cy="0"/>
          <a:chOff x="0" y="0"/>
          <a:chExt cx="0" cy="0"/>
        </a:xfrm>
      </p:grpSpPr>
      <p:pic>
        <p:nvPicPr>
          <p:cNvPr id="15" name="Picture 14" descr="Figure 6.1 lists some of the main AI models">
            <a:extLst>
              <a:ext uri="{FF2B5EF4-FFF2-40B4-BE49-F238E27FC236}">
                <a16:creationId xmlns:a16="http://schemas.microsoft.com/office/drawing/2014/main" id="{E89551D7-6D59-68F7-889D-1C766B63620B}"/>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E0CB28F6-8A2D-8C63-5DF0-D558D5492465}"/>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40779212-ABFB-E400-B398-846BF84E097B}"/>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B41310D9-1E78-48E7-1682-B0498C88CB30}"/>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3C0F6EA6-86F6-993B-63DB-6AEED18C0C8F}"/>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02A7DE4B-CA3A-6599-3A44-FACB0F1DC46C}"/>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A61EE060-AFF1-BC29-A951-212F23472DA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B71887F4-EE94-AF44-6A4B-8E01238A456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Principal AI Models</a:t>
            </a:r>
          </a:p>
        </p:txBody>
      </p:sp>
      <p:grpSp>
        <p:nvGrpSpPr>
          <p:cNvPr id="8" name="Group 7">
            <a:extLst>
              <a:ext uri="{FF2B5EF4-FFF2-40B4-BE49-F238E27FC236}">
                <a16:creationId xmlns:a16="http://schemas.microsoft.com/office/drawing/2014/main" id="{3DCE268A-632C-6AB5-5253-4074AEFD3E90}"/>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873B5E64-97AB-DD4B-ED17-6C815F32C45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2DA47DEC-47A9-BDA8-7399-FCAD52C84FCD}"/>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AD18E974-2BC0-D06C-89DA-9E81CFFE3071}"/>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17DC9D33-407E-04D9-0C9C-23C053D05AB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26D77118-797D-D000-1EAC-8D4DB20B9EA3}"/>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266E7287-2A1E-6BA0-9744-F771B88BB82D}"/>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932DE8C8-493B-01D3-78A9-F842024CF2D4}"/>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11" name="Picture 10" descr="Figure 6.1 is a table listing the principal AI Models available">
            <a:extLst>
              <a:ext uri="{FF2B5EF4-FFF2-40B4-BE49-F238E27FC236}">
                <a16:creationId xmlns:a16="http://schemas.microsoft.com/office/drawing/2014/main" id="{9B7500AA-C7DA-EB09-94B1-8CEC9E087434}"/>
              </a:ext>
            </a:extLst>
          </p:cNvPr>
          <p:cNvPicPr>
            <a:picLocks noChangeAspect="1"/>
          </p:cNvPicPr>
          <p:nvPr/>
        </p:nvPicPr>
        <p:blipFill rotWithShape="1">
          <a:blip r:embed="rId6"/>
          <a:srcRect l="3696" t="12270" r="4148" b="23456"/>
          <a:stretch>
            <a:fillRect/>
          </a:stretch>
        </p:blipFill>
        <p:spPr bwMode="auto">
          <a:xfrm>
            <a:off x="2782887" y="438467"/>
            <a:ext cx="6626225" cy="598106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34272348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7EA790-842C-158E-0689-E08143EB92B2}"/>
            </a:ext>
          </a:extLst>
        </p:cNvPr>
        <p:cNvGrpSpPr/>
        <p:nvPr/>
      </p:nvGrpSpPr>
      <p:grpSpPr>
        <a:xfrm>
          <a:off x="0" y="0"/>
          <a:ext cx="0" cy="0"/>
          <a:chOff x="0" y="0"/>
          <a:chExt cx="0" cy="0"/>
        </a:xfrm>
      </p:grpSpPr>
      <p:pic>
        <p:nvPicPr>
          <p:cNvPr id="15" name="Picture 14" descr="Figure 6.2 outlines Potential risks and mitigation strategies of AI in medicine">
            <a:extLst>
              <a:ext uri="{FF2B5EF4-FFF2-40B4-BE49-F238E27FC236}">
                <a16:creationId xmlns:a16="http://schemas.microsoft.com/office/drawing/2014/main" id="{59A7F468-6764-C6B1-89AC-25D9913CC8F9}"/>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7C30656-C635-E39F-8062-465CCB67198D}"/>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997BA497-F969-260E-6CD5-31D9EE96441D}"/>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439D5657-23F6-4871-5300-1768EB2922C9}"/>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624C8B90-3F74-9996-46E6-BB5B3608851B}"/>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0C02D725-FEEA-3545-A766-B413EF5731CA}"/>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CE67D7A2-11F2-987A-5B25-983784A90B7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75701C8C-0D3F-56A3-13BA-4095CF91DD55}"/>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Potential risks and mitigation strategies of AI in medicine</a:t>
            </a:r>
          </a:p>
        </p:txBody>
      </p:sp>
      <p:grpSp>
        <p:nvGrpSpPr>
          <p:cNvPr id="8" name="Group 7">
            <a:extLst>
              <a:ext uri="{FF2B5EF4-FFF2-40B4-BE49-F238E27FC236}">
                <a16:creationId xmlns:a16="http://schemas.microsoft.com/office/drawing/2014/main" id="{C7699B7F-A49F-EC15-2D56-99ED079344D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BC8F6778-0FAC-200C-F1C6-9EE02814F9D6}"/>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69235BEE-4AAC-8C87-F7E3-88686EDF1FE7}"/>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F240ED1C-903D-A2B8-4F4E-5A686DEB74B8}"/>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9637E982-322E-7083-86D9-AE513634BB60}"/>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6F3E7271-E78D-5DD5-3174-CFCF2479E54A}"/>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A5C13588-5F2F-23AB-6426-BCBC7589E11C}"/>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752969DF-BD20-F75A-6EF4-7314F5403B75}"/>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6.2 lists potential risks and mitigation strategies of AI in medicine for the following:&#10;-Clinical risks&#10;-Data-related risks&#10;-Technical limitations&#10;-Ethical and legal risks&#10;-Operation challences">
            <a:extLst>
              <a:ext uri="{FF2B5EF4-FFF2-40B4-BE49-F238E27FC236}">
                <a16:creationId xmlns:a16="http://schemas.microsoft.com/office/drawing/2014/main" id="{E009E6DA-314F-5E35-1EC5-8FC27201AD2A}"/>
              </a:ext>
            </a:extLst>
          </p:cNvPr>
          <p:cNvPicPr>
            <a:picLocks noChangeAspect="1"/>
          </p:cNvPicPr>
          <p:nvPr/>
        </p:nvPicPr>
        <p:blipFill rotWithShape="1">
          <a:blip r:embed="rId6"/>
          <a:srcRect l="3774" t="11906" r="3995" b="27955"/>
          <a:stretch>
            <a:fillRect/>
          </a:stretch>
        </p:blipFill>
        <p:spPr bwMode="auto">
          <a:xfrm>
            <a:off x="2779077" y="630237"/>
            <a:ext cx="6633845" cy="55975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484477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A3.1 lists maintenance medications in COPD, inhaler type, nebulizer, oral, injectable delivery and duration of action">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FFD5176B-465B-9EE4-E74E-458B7CC518D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3" name="Title 2">
            <a:extLst>
              <a:ext uri="{FF2B5EF4-FFF2-40B4-BE49-F238E27FC236}">
                <a16:creationId xmlns:a16="http://schemas.microsoft.com/office/drawing/2014/main" id="{300F9C6B-C8A4-446B-474F-85D2D2783F9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Maintenance medications in COPD</a:t>
            </a:r>
          </a:p>
        </p:txBody>
      </p:sp>
      <p:grpSp>
        <p:nvGrpSpPr>
          <p:cNvPr id="7" name="Group 6">
            <a:extLst>
              <a:ext uri="{FF2B5EF4-FFF2-40B4-BE49-F238E27FC236}">
                <a16:creationId xmlns:a16="http://schemas.microsoft.com/office/drawing/2014/main" id="{A5EF6639-6185-07DF-0C1A-768C1D4122B2}"/>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2D69FB16-8688-6B1C-8D1C-240F4AAA6B60}"/>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40BE9BA6-EF40-17F0-56F6-6930030969D8}"/>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8" name="Group 7">
            <a:extLst>
              <a:ext uri="{FF2B5EF4-FFF2-40B4-BE49-F238E27FC236}">
                <a16:creationId xmlns:a16="http://schemas.microsoft.com/office/drawing/2014/main" id="{9BE350D7-22C0-5635-EB7D-016180E26E78}"/>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1" name="Picture 10">
              <a:extLst>
                <a:ext uri="{FF2B5EF4-FFF2-40B4-BE49-F238E27FC236}">
                  <a16:creationId xmlns:a16="http://schemas.microsoft.com/office/drawing/2014/main" id="{0EDBE558-FAC6-ABA5-E5FA-64F38C54B428}"/>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82B4EA50-06A6-5301-A11E-4A86065DF9F4}"/>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733E42AA-471D-8202-D6F0-771CA41576BE}"/>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94315D20-AD8C-9883-9B7A-DF4AA55BFCAA}"/>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12" name="Picture 11" descr="Figure A1.1 is from the appendix of the GOLD 2026 report. It lists maintenance medications and includes generic drug name, inhaler type, whether available as nebulizer, delivery method and duration of action.">
            <a:extLst>
              <a:ext uri="{FF2B5EF4-FFF2-40B4-BE49-F238E27FC236}">
                <a16:creationId xmlns:a16="http://schemas.microsoft.com/office/drawing/2014/main" id="{9579B492-9C84-8BF2-1D82-73FE3C997654}"/>
              </a:ext>
            </a:extLst>
          </p:cNvPr>
          <p:cNvPicPr>
            <a:picLocks noChangeAspect="1"/>
          </p:cNvPicPr>
          <p:nvPr/>
        </p:nvPicPr>
        <p:blipFill rotWithShape="1">
          <a:blip r:embed="rId6"/>
          <a:srcRect l="3589" r="4592"/>
          <a:stretch>
            <a:fillRect/>
          </a:stretch>
        </p:blipFill>
        <p:spPr bwMode="auto">
          <a:xfrm>
            <a:off x="3685684" y="-58881"/>
            <a:ext cx="4731679" cy="66692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930013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A3.2 lists evidence based statements for bronchodilators in stable COPD">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16DD007E-9A6D-9790-AEEA-A026DA737707}"/>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664361BA-7B3B-AA1A-8B1E-711628E9B60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Bronchodilators in stable COPD</a:t>
            </a:r>
          </a:p>
        </p:txBody>
      </p:sp>
      <p:grpSp>
        <p:nvGrpSpPr>
          <p:cNvPr id="8" name="Group 7">
            <a:extLst>
              <a:ext uri="{FF2B5EF4-FFF2-40B4-BE49-F238E27FC236}">
                <a16:creationId xmlns:a16="http://schemas.microsoft.com/office/drawing/2014/main" id="{E3577F7E-FAD7-86F6-2EDD-2F87CB2B1604}"/>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DA874EC8-3CA9-74E7-1F3E-1D7BF9C19A11}"/>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81A01570-4531-A386-4C43-03F34FDCC375}"/>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5" name="Group 4">
            <a:extLst>
              <a:ext uri="{FF2B5EF4-FFF2-40B4-BE49-F238E27FC236}">
                <a16:creationId xmlns:a16="http://schemas.microsoft.com/office/drawing/2014/main" id="{8B8C46BC-3C90-614E-B0FE-7464F0ADECD2}"/>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465A24EA-24A6-946E-E350-0972A775AFAD}"/>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DE758BC8-9AAD-AF00-2D2E-C0B02DBE51AC}"/>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FE707B7A-0EF6-FB60-D30F-1C3B0D6D9523}"/>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F40368CD-2A90-8CCC-F2F8-FE9790D89B9C}"/>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A3.2 is from the appendix of the GOLD 2026 report and lists evidence based statements for bronchodilators in stable COPD">
            <a:extLst>
              <a:ext uri="{FF2B5EF4-FFF2-40B4-BE49-F238E27FC236}">
                <a16:creationId xmlns:a16="http://schemas.microsoft.com/office/drawing/2014/main" id="{B0434F9A-7C1C-BF57-6CC5-03BED6F04AB2}"/>
              </a:ext>
            </a:extLst>
          </p:cNvPr>
          <p:cNvPicPr>
            <a:picLocks noChangeAspect="1"/>
          </p:cNvPicPr>
          <p:nvPr/>
        </p:nvPicPr>
        <p:blipFill rotWithShape="1">
          <a:blip r:embed="rId6"/>
          <a:srcRect l="3870" t="11849" r="4128" b="14846"/>
          <a:stretch>
            <a:fillRect/>
          </a:stretch>
        </p:blipFill>
        <p:spPr bwMode="auto">
          <a:xfrm>
            <a:off x="2833687" y="65087"/>
            <a:ext cx="6524625" cy="672782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0842586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A3.3 lists evidence based statements for anti-inflammatory therapy in stable COPD including categories ICS, oral glucocorticoids, PDE inhibitors, antibiotics, mucoregulators and antioxidant agents, biologics, and other anti-inflammatory agent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5" name="Picture 4">
            <a:extLst>
              <a:ext uri="{FF2B5EF4-FFF2-40B4-BE49-F238E27FC236}">
                <a16:creationId xmlns:a16="http://schemas.microsoft.com/office/drawing/2014/main" id="{02D2C7FD-9814-3DB6-19F2-7DE29AEED55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8" name="Title 7">
            <a:extLst>
              <a:ext uri="{FF2B5EF4-FFF2-40B4-BE49-F238E27FC236}">
                <a16:creationId xmlns:a16="http://schemas.microsoft.com/office/drawing/2014/main" id="{ABAA1247-7BD2-B74E-E89C-E08071DD8078}"/>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Anti-inflammatory therapy in stable COPD</a:t>
            </a:r>
          </a:p>
        </p:txBody>
      </p:sp>
      <p:grpSp>
        <p:nvGrpSpPr>
          <p:cNvPr id="3" name="Group 2">
            <a:extLst>
              <a:ext uri="{FF2B5EF4-FFF2-40B4-BE49-F238E27FC236}">
                <a16:creationId xmlns:a16="http://schemas.microsoft.com/office/drawing/2014/main" id="{02391BCB-F0B1-4075-7820-55670A2DA643}"/>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453B0986-331B-A671-BD12-F7B91D74721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ED7A46A9-7B33-8D74-95B7-838588A5D277}"/>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7" name="Group 6">
            <a:extLst>
              <a:ext uri="{FF2B5EF4-FFF2-40B4-BE49-F238E27FC236}">
                <a16:creationId xmlns:a16="http://schemas.microsoft.com/office/drawing/2014/main" id="{A4BAFDA6-FFA5-23B8-0330-DAF22A02DFC3}"/>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8861FBBD-5C9F-F457-E183-AEA35D123C7C}"/>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663D626B-4D0F-028C-E895-357DC1D1B17C}"/>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646EFB75-65DC-166F-A2AD-4FD14D6419E0}"/>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A0762347-B191-3AD9-4E75-992BAA55D0A2}"/>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A3.2 is from the appendix of the GOLD 2026 report and lists evidence based statements for anti-inflammatory therapy in stable COPD including categories ICS, oral glucocorticoids, PDE inhibitors, antibiotics, mucoregulators and antioxidant agents, biologics, and other anti-inflammatory agents.">
            <a:extLst>
              <a:ext uri="{FF2B5EF4-FFF2-40B4-BE49-F238E27FC236}">
                <a16:creationId xmlns:a16="http://schemas.microsoft.com/office/drawing/2014/main" id="{96F5FC8C-8FBB-6394-506A-C6BC7B8FBD2A}"/>
              </a:ext>
            </a:extLst>
          </p:cNvPr>
          <p:cNvPicPr>
            <a:picLocks noChangeAspect="1"/>
          </p:cNvPicPr>
          <p:nvPr/>
        </p:nvPicPr>
        <p:blipFill rotWithShape="1">
          <a:blip r:embed="rId6"/>
          <a:srcRect l="1385"/>
          <a:stretch>
            <a:fillRect/>
          </a:stretch>
        </p:blipFill>
        <p:spPr bwMode="auto">
          <a:xfrm>
            <a:off x="3557596" y="5520"/>
            <a:ext cx="4987856" cy="654597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6014820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A1E01-E9E9-D16F-52D2-2051A53A6752}"/>
            </a:ext>
          </a:extLst>
        </p:cNvPr>
        <p:cNvGrpSpPr/>
        <p:nvPr/>
      </p:nvGrpSpPr>
      <p:grpSpPr>
        <a:xfrm>
          <a:off x="0" y="0"/>
          <a:ext cx="0" cy="0"/>
          <a:chOff x="0" y="0"/>
          <a:chExt cx="0" cy="0"/>
        </a:xfrm>
      </p:grpSpPr>
      <p:pic>
        <p:nvPicPr>
          <p:cNvPr id="15" name="Picture 14" descr="Figure 3.23 lists other pharmacological treatments including alpha-1 antitrypsin augmentation therapy, antitussives, vasodilators, opioids and pulmonary hypertensin therapy.">
            <a:extLst>
              <a:ext uri="{FF2B5EF4-FFF2-40B4-BE49-F238E27FC236}">
                <a16:creationId xmlns:a16="http://schemas.microsoft.com/office/drawing/2014/main" id="{E42A4CBC-1CA5-5E79-2A92-FFF6724AFD92}"/>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DC641CEC-ACD6-0174-AA88-897D491E46CB}"/>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14D1E9CC-381C-28BA-87A9-9D2C60CAE448}"/>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ECE83674-1214-7F32-087F-45B164F38657}"/>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AD54ACD-F01C-498D-575C-95D260E7F11B}"/>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1B8053A0-2359-EB5B-576F-D4BAC3E17653}"/>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70848195-3E75-DBFD-B1B2-62A4501D868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7" name="Title 6">
            <a:extLst>
              <a:ext uri="{FF2B5EF4-FFF2-40B4-BE49-F238E27FC236}">
                <a16:creationId xmlns:a16="http://schemas.microsoft.com/office/drawing/2014/main" id="{0B603C01-FA89-60FA-F5F7-0BE1B25CA18B}"/>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Other pharmacological treatments</a:t>
            </a:r>
          </a:p>
        </p:txBody>
      </p:sp>
      <p:grpSp>
        <p:nvGrpSpPr>
          <p:cNvPr id="8" name="Group 7">
            <a:extLst>
              <a:ext uri="{FF2B5EF4-FFF2-40B4-BE49-F238E27FC236}">
                <a16:creationId xmlns:a16="http://schemas.microsoft.com/office/drawing/2014/main" id="{0F9F5E1E-164A-35D9-D216-77BE3556E16C}"/>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758DF5A0-BB27-27E0-6723-BF8BA657242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3F8C35B3-EBF4-DAE5-8527-450861AF87EA}"/>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5" name="Group 4">
            <a:extLst>
              <a:ext uri="{FF2B5EF4-FFF2-40B4-BE49-F238E27FC236}">
                <a16:creationId xmlns:a16="http://schemas.microsoft.com/office/drawing/2014/main" id="{488A883D-25DB-C542-B0AD-618F35164D10}"/>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454BD111-B823-ACA8-69E2-AAF135CDB401}"/>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FCB9C44A-4655-308C-DF59-AB4A94207CA8}"/>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AAFEAF6C-44B6-9AB2-05DF-146423E8B59F}"/>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47A7049F-090A-6EE4-BBE0-57ACCBCDC359}"/>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A3.4 is a table from the appendix of the GOLD 2026 report. It lists other pharmacological treatments including alpha-1 antitrypsin augmentation therapy, antitussives, vasodilators, opioids and pulmonary hypertensin therapy.">
            <a:extLst>
              <a:ext uri="{FF2B5EF4-FFF2-40B4-BE49-F238E27FC236}">
                <a16:creationId xmlns:a16="http://schemas.microsoft.com/office/drawing/2014/main" id="{19A68922-32DD-1116-73FD-813D244D00DC}"/>
              </a:ext>
            </a:extLst>
          </p:cNvPr>
          <p:cNvPicPr>
            <a:picLocks noChangeAspect="1"/>
          </p:cNvPicPr>
          <p:nvPr/>
        </p:nvPicPr>
        <p:blipFill rotWithShape="1">
          <a:blip r:embed="rId6"/>
          <a:srcRect l="3583" t="12291" r="4127" b="34999"/>
          <a:stretch>
            <a:fillRect/>
          </a:stretch>
        </p:blipFill>
        <p:spPr bwMode="auto">
          <a:xfrm>
            <a:off x="2848610" y="1028700"/>
            <a:ext cx="6494780" cy="4800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8992732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Figure A4.1 gives evidence based statements for pulmonary rehabilitation, education and self-management, integrated care programs and physical activity.">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9AF5FC6C-E993-E4AA-D877-2AB7737238D4}"/>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sp>
        <p:nvSpPr>
          <p:cNvPr id="5" name="Title 4">
            <a:extLst>
              <a:ext uri="{FF2B5EF4-FFF2-40B4-BE49-F238E27FC236}">
                <a16:creationId xmlns:a16="http://schemas.microsoft.com/office/drawing/2014/main" id="{99EA064C-BCA0-FE77-CF10-D29DC26058ED}"/>
              </a:ext>
            </a:extLst>
          </p:cNvPr>
          <p:cNvSpPr>
            <a:spLocks noGrp="1"/>
          </p:cNvSpPr>
          <p:nvPr>
            <p:ph type="ctrTitle"/>
          </p:nvPr>
        </p:nvSpPr>
        <p:spPr>
          <a:xfrm>
            <a:off x="1524000" y="-2387600"/>
            <a:ext cx="9144000" cy="2387600"/>
          </a:xfrm>
        </p:spPr>
        <p:txBody>
          <a:bodyPr vert="horz" lIns="91440" tIns="45720" rIns="91440" bIns="45720" rtlCol="0" anchor="b">
            <a:normAutofit fontScale="90000"/>
          </a:bodyPr>
          <a:lstStyle/>
          <a:p>
            <a:r>
              <a:rPr lang="en-AU" dirty="0"/>
              <a:t>Pulmonary rehabilitation, self-management and integrative care in COPD</a:t>
            </a:r>
          </a:p>
        </p:txBody>
      </p:sp>
      <p:grpSp>
        <p:nvGrpSpPr>
          <p:cNvPr id="7" name="Group 6">
            <a:extLst>
              <a:ext uri="{FF2B5EF4-FFF2-40B4-BE49-F238E27FC236}">
                <a16:creationId xmlns:a16="http://schemas.microsoft.com/office/drawing/2014/main" id="{744AE129-766A-A8BB-34C7-4ABEE27A87A7}"/>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8" name="Picture 7">
              <a:extLst>
                <a:ext uri="{FF2B5EF4-FFF2-40B4-BE49-F238E27FC236}">
                  <a16:creationId xmlns:a16="http://schemas.microsoft.com/office/drawing/2014/main" id="{806662BD-AF06-DDA3-E41E-540675D33D33}"/>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C245EF69-63E3-CB31-1E38-A075E6FBEBCD}"/>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9" name="Group 8">
            <a:extLst>
              <a:ext uri="{FF2B5EF4-FFF2-40B4-BE49-F238E27FC236}">
                <a16:creationId xmlns:a16="http://schemas.microsoft.com/office/drawing/2014/main" id="{81BD68D6-595D-7CC1-C00C-83655BC3F868}"/>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623AABC2-5AD9-0A1E-692E-E70A2107EDB1}"/>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0BA68A31-A9CA-BD22-4A0F-B9A58D0FD538}"/>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2C59598E-F876-5597-7FC3-F7B1BA89FE90}"/>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06F77901-931A-82FA-3A5B-3072A1974ED2}"/>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11" name="Picture 10" descr="Figure A4.1 is a table from the appendix of the GOLD 2026 report. It gives evidence based statements for pulmonary rehabilitation, education and self-management, integrated care programs and physical activity.">
            <a:extLst>
              <a:ext uri="{FF2B5EF4-FFF2-40B4-BE49-F238E27FC236}">
                <a16:creationId xmlns:a16="http://schemas.microsoft.com/office/drawing/2014/main" id="{DFB45442-6587-8AA7-BFE7-79EA37919993}"/>
              </a:ext>
            </a:extLst>
          </p:cNvPr>
          <p:cNvPicPr>
            <a:picLocks noChangeAspect="1"/>
          </p:cNvPicPr>
          <p:nvPr/>
        </p:nvPicPr>
        <p:blipFill rotWithShape="1">
          <a:blip r:embed="rId6"/>
          <a:srcRect l="4299" t="12624" r="4558" b="21157"/>
          <a:stretch>
            <a:fillRect/>
          </a:stretch>
        </p:blipFill>
        <p:spPr bwMode="auto">
          <a:xfrm>
            <a:off x="2781300" y="312420"/>
            <a:ext cx="6629400" cy="623316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974248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Other causes of chronic cough are listed and divided into intrathoracic (including asthma, lung cancer, tuberculosis, bronchiectasis, left heart failure, interstitial lung disease, cystic fibrosis and idiopathic cough) and extrathoracic (including chronic allergic rhinitis, PNDS, UACS, gastroesophageal reflux, medication (eg, ACE inhibitor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8" name="Title 7">
            <a:extLst>
              <a:ext uri="{FF2B5EF4-FFF2-40B4-BE49-F238E27FC236}">
                <a16:creationId xmlns:a16="http://schemas.microsoft.com/office/drawing/2014/main" id="{82719F3B-4B55-F764-10E4-D41DD2B72104}"/>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Other causes of chronic cough</a:t>
            </a:r>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4BC29D33-EC6B-617C-5A49-1F80980EC9F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grpSp>
        <p:nvGrpSpPr>
          <p:cNvPr id="7" name="Group 6">
            <a:extLst>
              <a:ext uri="{FF2B5EF4-FFF2-40B4-BE49-F238E27FC236}">
                <a16:creationId xmlns:a16="http://schemas.microsoft.com/office/drawing/2014/main" id="{35E074A9-FE10-437D-6A9D-C0868CD3BCEE}"/>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5DC8231E-3D23-28E9-70C5-864E5E5469F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07DC3B22-4850-C694-CA30-EA3906D93BAC}"/>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2662EA6C-FCD6-2889-5807-A27A2EACFA3D}"/>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F23324E1-379A-ED9B-D1BB-6D6ACCF77515}"/>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E2CEA3A3-274E-58B6-7A68-75995E02758A}"/>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96211558-03BD-9E4B-D99A-DD447D67B941}"/>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4C538768-19C1-D209-A22C-719330AC66F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2.2 lists other causes of chronic cough:&#10;Intrathoracic (asthma, lung cancer, tuberculosis, bronchiectasis, left heart failure, interstitial lung disease, cystic fibrosis, idiopathic cough)&#10;Extrathoracic (chronic allergic rhinitis, post nasal drip syndrome, upper airway cough syndrome, gastroesophageal reflux, medication (e.g., ACE inhibitors))">
            <a:extLst>
              <a:ext uri="{FF2B5EF4-FFF2-40B4-BE49-F238E27FC236}">
                <a16:creationId xmlns:a16="http://schemas.microsoft.com/office/drawing/2014/main" id="{43BC2D3C-DDA6-0163-0768-486DC8B08F1F}"/>
              </a:ext>
            </a:extLst>
          </p:cNvPr>
          <p:cNvPicPr>
            <a:picLocks noChangeAspect="1"/>
          </p:cNvPicPr>
          <p:nvPr/>
        </p:nvPicPr>
        <p:blipFill rotWithShape="1">
          <a:blip r:embed="rId6"/>
          <a:srcRect l="4187" t="12479" r="4275" b="44997"/>
          <a:stretch>
            <a:fillRect/>
          </a:stretch>
        </p:blipFill>
        <p:spPr bwMode="auto">
          <a:xfrm>
            <a:off x="2731770" y="1406525"/>
            <a:ext cx="6728460" cy="404495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268941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This slide outlines the Differential diagnosis of COPD. For each diagnosis suggestive features are listed.&#10;COPD, asthma, congestive heart failure, bronchiectasis, tuberculosis, obliterative bronchiolitis and diffuse panbronciolitis are listed as potential diagnoses.">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5" name="Title 4">
            <a:extLst>
              <a:ext uri="{FF2B5EF4-FFF2-40B4-BE49-F238E27FC236}">
                <a16:creationId xmlns:a16="http://schemas.microsoft.com/office/drawing/2014/main" id="{4665397D-9023-925A-7584-0CB819D573E3}"/>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Differential diagnosis of COPD</a:t>
            </a:r>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83887F64-DF21-93A2-3D3D-29B9B503CA5B}"/>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grpSp>
        <p:nvGrpSpPr>
          <p:cNvPr id="8" name="Group 7">
            <a:extLst>
              <a:ext uri="{FF2B5EF4-FFF2-40B4-BE49-F238E27FC236}">
                <a16:creationId xmlns:a16="http://schemas.microsoft.com/office/drawing/2014/main" id="{947E7807-10F3-9E3A-F414-9CA0B0C8D0E8}"/>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0EE1EA05-F49B-EFA5-DE20-6B8D0848C318}"/>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BD1796E7-561F-F305-6FBA-26D4E5DD4636}"/>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CD1E6DBA-6D0E-BE53-8282-236E413BF706}"/>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AC1FC022-E908-7EE9-3CA4-DF5A4C1FA3FC}"/>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1A9D294F-F133-C3D3-0050-6D691253D034}"/>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A9BA9859-60AF-D609-2194-116C29F944B6}"/>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AE04A56E-6660-F304-C9C5-E73286191623}"/>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2.3 lists possibilities for the differential diagnosis of COPD.&#10;Suggestive features of COPD, asthma, congestive heart failure, bronchiectasis, tuberculosis, obliterative bronchiolitis and diffuse panbronchiolitis are listed.">
            <a:extLst>
              <a:ext uri="{FF2B5EF4-FFF2-40B4-BE49-F238E27FC236}">
                <a16:creationId xmlns:a16="http://schemas.microsoft.com/office/drawing/2014/main" id="{7FC8B05B-B191-A585-7DC2-B388025F0EBC}"/>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bwMode="auto">
          <a:xfrm>
            <a:off x="3354305" y="57373"/>
            <a:ext cx="5483390" cy="6494124"/>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588566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Considerations in performing spirometry are listed including preparation, performance, bronchodilation and evaluation.">
            <a:extLst>
              <a:ext uri="{FF2B5EF4-FFF2-40B4-BE49-F238E27FC236}">
                <a16:creationId xmlns:a16="http://schemas.microsoft.com/office/drawing/2014/main" id="{41B6BC5E-04CD-3894-C09B-1B57AAA9393E}"/>
              </a:ext>
              <a:ext uri="{C183D7F6-B498-43B3-948B-1728B52AA6E4}">
                <adec:decorative xmlns:adec="http://schemas.microsoft.com/office/drawing/2017/decorative" val="0"/>
              </a:ext>
            </a:extLst>
          </p:cNvPr>
          <p:cNvPicPr>
            <a:picLocks noChangeAspect="1"/>
          </p:cNvPicPr>
          <p:nvPr/>
        </p:nvPicPr>
        <p:blipFill rotWithShape="1">
          <a:blip r:embed="rId2"/>
          <a:srcRect t="31360" r="78109" b="32786"/>
          <a:stretch/>
        </p:blipFill>
        <p:spPr>
          <a:xfrm rot="5400000">
            <a:off x="2667000" y="-2667000"/>
            <a:ext cx="6858000" cy="12192000"/>
          </a:xfrm>
          <a:prstGeom prst="rect">
            <a:avLst/>
          </a:prstGeom>
        </p:spPr>
      </p:pic>
      <p:sp>
        <p:nvSpPr>
          <p:cNvPr id="8" name="Title 7">
            <a:extLst>
              <a:ext uri="{FF2B5EF4-FFF2-40B4-BE49-F238E27FC236}">
                <a16:creationId xmlns:a16="http://schemas.microsoft.com/office/drawing/2014/main" id="{A1BA4CF6-DAEB-65D1-99F8-25D108E4EE6D}"/>
              </a:ext>
            </a:extLst>
          </p:cNvPr>
          <p:cNvSpPr>
            <a:spLocks noGrp="1"/>
          </p:cNvSpPr>
          <p:nvPr>
            <p:ph type="ctrTitle"/>
          </p:nvPr>
        </p:nvSpPr>
        <p:spPr>
          <a:xfrm>
            <a:off x="1524000" y="-2387600"/>
            <a:ext cx="9144000" cy="2387600"/>
          </a:xfrm>
        </p:spPr>
        <p:txBody>
          <a:bodyPr vert="horz" lIns="91440" tIns="45720" rIns="91440" bIns="45720" rtlCol="0" anchor="b">
            <a:normAutofit/>
          </a:bodyPr>
          <a:lstStyle/>
          <a:p>
            <a:r>
              <a:rPr lang="en-AU" dirty="0"/>
              <a:t>Considerations in performing spirometry</a:t>
            </a:r>
          </a:p>
        </p:txBody>
      </p:sp>
      <p:pic>
        <p:nvPicPr>
          <p:cNvPr id="13" name="Picture 12">
            <a:extLst>
              <a:ext uri="{FF2B5EF4-FFF2-40B4-BE49-F238E27FC236}">
                <a16:creationId xmlns:a16="http://schemas.microsoft.com/office/drawing/2014/main" id="{4015CF77-608B-B780-1CFE-0037A392CD8E}"/>
              </a:ext>
              <a:ext uri="{C183D7F6-B498-43B3-948B-1728B52AA6E4}">
                <adec:decorative xmlns:adec="http://schemas.microsoft.com/office/drawing/2017/decorative" val="1"/>
              </a:ext>
            </a:extLst>
          </p:cNvPr>
          <p:cNvPicPr>
            <a:picLocks noChangeAspect="1"/>
          </p:cNvPicPr>
          <p:nvPr/>
        </p:nvPicPr>
        <p:blipFill rotWithShape="1">
          <a:blip r:embed="rId2"/>
          <a:srcRect l="15567" t="31307" r="22143" b="23304"/>
          <a:stretch/>
        </p:blipFill>
        <p:spPr>
          <a:xfrm>
            <a:off x="156595" y="5243810"/>
            <a:ext cx="1767841" cy="1614190"/>
          </a:xfrm>
          <a:prstGeom prst="rect">
            <a:avLst/>
          </a:prstGeom>
        </p:spPr>
      </p:pic>
      <p:grpSp>
        <p:nvGrpSpPr>
          <p:cNvPr id="6" name="Group 5">
            <a:extLst>
              <a:ext uri="{FF2B5EF4-FFF2-40B4-BE49-F238E27FC236}">
                <a16:creationId xmlns:a16="http://schemas.microsoft.com/office/drawing/2014/main" id="{E103141D-7F90-ED25-B658-7CB2CBCDA352}"/>
              </a:ext>
              <a:ext uri="{C183D7F6-B498-43B3-948B-1728B52AA6E4}">
                <adec:decorative xmlns:adec="http://schemas.microsoft.com/office/drawing/2017/decorative" val="1"/>
              </a:ext>
            </a:extLst>
          </p:cNvPr>
          <p:cNvGrpSpPr/>
          <p:nvPr/>
        </p:nvGrpSpPr>
        <p:grpSpPr>
          <a:xfrm>
            <a:off x="10539080" y="0"/>
            <a:ext cx="1652920" cy="1699260"/>
            <a:chOff x="5105399" y="0"/>
            <a:chExt cx="1652920" cy="1699260"/>
          </a:xfrm>
        </p:grpSpPr>
        <p:pic>
          <p:nvPicPr>
            <p:cNvPr id="17" name="Picture 16">
              <a:extLst>
                <a:ext uri="{FF2B5EF4-FFF2-40B4-BE49-F238E27FC236}">
                  <a16:creationId xmlns:a16="http://schemas.microsoft.com/office/drawing/2014/main" id="{6575DEF0-8E1F-152D-56F3-8F7018D87B75}"/>
                </a:ext>
              </a:extLst>
            </p:cNvPr>
            <p:cNvPicPr>
              <a:picLocks noChangeAspect="1"/>
            </p:cNvPicPr>
            <p:nvPr/>
          </p:nvPicPr>
          <p:blipFill rotWithShape="1">
            <a:blip r:embed="rId2"/>
            <a:srcRect l="59746" r="10051" b="75222"/>
            <a:stretch/>
          </p:blipFill>
          <p:spPr>
            <a:xfrm>
              <a:off x="5105399" y="0"/>
              <a:ext cx="1652919" cy="1699260"/>
            </a:xfrm>
            <a:prstGeom prst="rect">
              <a:avLst/>
            </a:prstGeom>
          </p:spPr>
        </p:pic>
        <p:pic>
          <p:nvPicPr>
            <p:cNvPr id="18" name="Picture 17">
              <a:extLst>
                <a:ext uri="{FF2B5EF4-FFF2-40B4-BE49-F238E27FC236}">
                  <a16:creationId xmlns:a16="http://schemas.microsoft.com/office/drawing/2014/main" id="{2EF3D55D-C91B-A3BB-43D4-13FB6206FB55}"/>
                </a:ext>
              </a:extLst>
            </p:cNvPr>
            <p:cNvPicPr>
              <a:picLocks noChangeAspect="1"/>
            </p:cNvPicPr>
            <p:nvPr/>
          </p:nvPicPr>
          <p:blipFill rotWithShape="1">
            <a:blip r:embed="rId2"/>
            <a:srcRect l="60597" r="10999" b="92970"/>
            <a:stretch/>
          </p:blipFill>
          <p:spPr>
            <a:xfrm>
              <a:off x="5203839" y="902587"/>
              <a:ext cx="1554480" cy="482108"/>
            </a:xfrm>
            <a:prstGeom prst="rect">
              <a:avLst/>
            </a:prstGeom>
          </p:spPr>
        </p:pic>
        <p:sp>
          <p:nvSpPr>
            <p:cNvPr id="4" name="TextBox 3">
              <a:extLst>
                <a:ext uri="{FF2B5EF4-FFF2-40B4-BE49-F238E27FC236}">
                  <a16:creationId xmlns:a16="http://schemas.microsoft.com/office/drawing/2014/main" id="{D2871B01-58F7-4D0C-D7ED-1855ECBCB3B7}"/>
                </a:ext>
              </a:extLst>
            </p:cNvPr>
            <p:cNvSpPr txBox="1"/>
            <p:nvPr/>
          </p:nvSpPr>
          <p:spPr>
            <a:xfrm>
              <a:off x="5494472" y="902587"/>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pic>
        <p:nvPicPr>
          <p:cNvPr id="3" name="Picture 2">
            <a:extLst>
              <a:ext uri="{FF2B5EF4-FFF2-40B4-BE49-F238E27FC236}">
                <a16:creationId xmlns:a16="http://schemas.microsoft.com/office/drawing/2014/main" id="{3136F0B4-B979-8A1E-7884-992963B66442}"/>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grpSp>
        <p:nvGrpSpPr>
          <p:cNvPr id="7" name="Group 6">
            <a:extLst>
              <a:ext uri="{FF2B5EF4-FFF2-40B4-BE49-F238E27FC236}">
                <a16:creationId xmlns:a16="http://schemas.microsoft.com/office/drawing/2014/main" id="{C998AFD3-B793-78FA-3367-2657077B0266}"/>
              </a:ext>
              <a:ext uri="{C183D7F6-B498-43B3-948B-1728B52AA6E4}">
                <adec:decorative xmlns:adec="http://schemas.microsoft.com/office/drawing/2017/decorative" val="1"/>
              </a:ext>
            </a:extLst>
          </p:cNvPr>
          <p:cNvGrpSpPr/>
          <p:nvPr/>
        </p:nvGrpSpPr>
        <p:grpSpPr>
          <a:xfrm>
            <a:off x="10446949" y="0"/>
            <a:ext cx="1745050" cy="1652322"/>
            <a:chOff x="10446950" y="0"/>
            <a:chExt cx="1745050" cy="1652322"/>
          </a:xfrm>
        </p:grpSpPr>
        <p:pic>
          <p:nvPicPr>
            <p:cNvPr id="9" name="Picture 8">
              <a:extLst>
                <a:ext uri="{FF2B5EF4-FFF2-40B4-BE49-F238E27FC236}">
                  <a16:creationId xmlns:a16="http://schemas.microsoft.com/office/drawing/2014/main" id="{14D10168-8BA0-53BE-93DB-178F7EF70F49}"/>
                </a:ext>
                <a:ext uri="{C183D7F6-B498-43B3-948B-1728B52AA6E4}">
                  <adec:decorative xmlns:adec="http://schemas.microsoft.com/office/drawing/2017/decorative" val="1"/>
                </a:ext>
              </a:extLst>
            </p:cNvPr>
            <p:cNvPicPr>
              <a:picLocks noChangeAspect="1"/>
            </p:cNvPicPr>
            <p:nvPr/>
          </p:nvPicPr>
          <p:blipFill rotWithShape="1">
            <a:blip r:embed="rId3"/>
            <a:srcRect r="3944"/>
            <a:stretch/>
          </p:blipFill>
          <p:spPr>
            <a:xfrm>
              <a:off x="10446950" y="0"/>
              <a:ext cx="1745050" cy="1652322"/>
            </a:xfrm>
            <a:prstGeom prst="rect">
              <a:avLst/>
            </a:prstGeom>
          </p:spPr>
        </p:pic>
        <p:pic>
          <p:nvPicPr>
            <p:cNvPr id="10" name="Picture 9">
              <a:extLst>
                <a:ext uri="{FF2B5EF4-FFF2-40B4-BE49-F238E27FC236}">
                  <a16:creationId xmlns:a16="http://schemas.microsoft.com/office/drawing/2014/main" id="{0446931F-D125-582F-DAB6-E04B5D536810}"/>
                </a:ext>
              </a:extLst>
            </p:cNvPr>
            <p:cNvPicPr>
              <a:picLocks noChangeAspect="1"/>
            </p:cNvPicPr>
            <p:nvPr/>
          </p:nvPicPr>
          <p:blipFill>
            <a:blip r:embed="rId4"/>
            <a:srcRect l="64283" t="6435" r="14881" b="86426"/>
            <a:stretch/>
          </p:blipFill>
          <p:spPr>
            <a:xfrm>
              <a:off x="10669183" y="346588"/>
              <a:ext cx="1300583" cy="576743"/>
            </a:xfrm>
            <a:prstGeom prst="rect">
              <a:avLst/>
            </a:prstGeom>
          </p:spPr>
        </p:pic>
      </p:grpSp>
      <p:grpSp>
        <p:nvGrpSpPr>
          <p:cNvPr id="11" name="Group 10">
            <a:extLst>
              <a:ext uri="{FF2B5EF4-FFF2-40B4-BE49-F238E27FC236}">
                <a16:creationId xmlns:a16="http://schemas.microsoft.com/office/drawing/2014/main" id="{02B08ADE-5AD0-1E15-D5AF-926D7C1C4EBC}"/>
              </a:ext>
              <a:ext uri="{C183D7F6-B498-43B3-948B-1728B52AA6E4}">
                <adec:decorative xmlns:adec="http://schemas.microsoft.com/office/drawing/2017/decorative" val="1"/>
              </a:ext>
            </a:extLst>
          </p:cNvPr>
          <p:cNvGrpSpPr/>
          <p:nvPr/>
        </p:nvGrpSpPr>
        <p:grpSpPr>
          <a:xfrm>
            <a:off x="10240225" y="0"/>
            <a:ext cx="1951774" cy="1885964"/>
            <a:chOff x="10240225" y="0"/>
            <a:chExt cx="1951774" cy="1885964"/>
          </a:xfrm>
        </p:grpSpPr>
        <p:pic>
          <p:nvPicPr>
            <p:cNvPr id="12" name="Picture 11">
              <a:extLst>
                <a:ext uri="{FF2B5EF4-FFF2-40B4-BE49-F238E27FC236}">
                  <a16:creationId xmlns:a16="http://schemas.microsoft.com/office/drawing/2014/main" id="{C92A9464-5AF7-3028-4ADA-B996B2402164}"/>
                </a:ext>
              </a:extLst>
            </p:cNvPr>
            <p:cNvPicPr>
              <a:picLocks noChangeAspect="1"/>
            </p:cNvPicPr>
            <p:nvPr/>
          </p:nvPicPr>
          <p:blipFill>
            <a:blip r:embed="rId5"/>
            <a:srcRect l="59584"/>
            <a:stretch>
              <a:fillRect/>
            </a:stretch>
          </p:blipFill>
          <p:spPr>
            <a:xfrm>
              <a:off x="10240225" y="0"/>
              <a:ext cx="1951774" cy="1885964"/>
            </a:xfrm>
            <a:prstGeom prst="rect">
              <a:avLst/>
            </a:prstGeom>
          </p:spPr>
        </p:pic>
        <p:pic>
          <p:nvPicPr>
            <p:cNvPr id="14" name="Picture 13">
              <a:extLst>
                <a:ext uri="{FF2B5EF4-FFF2-40B4-BE49-F238E27FC236}">
                  <a16:creationId xmlns:a16="http://schemas.microsoft.com/office/drawing/2014/main" id="{219925F7-FD41-A259-44B1-1A304DE619F6}"/>
                </a:ext>
                <a:ext uri="{C183D7F6-B498-43B3-948B-1728B52AA6E4}">
                  <adec:decorative xmlns:adec="http://schemas.microsoft.com/office/drawing/2017/decorative" val="1"/>
                </a:ext>
              </a:extLst>
            </p:cNvPr>
            <p:cNvPicPr>
              <a:picLocks noChangeAspect="1"/>
            </p:cNvPicPr>
            <p:nvPr/>
          </p:nvPicPr>
          <p:blipFill rotWithShape="1">
            <a:blip r:embed="rId2"/>
            <a:srcRect l="60597" r="10999" b="92970"/>
            <a:stretch/>
          </p:blipFill>
          <p:spPr>
            <a:xfrm>
              <a:off x="10446950" y="1058578"/>
              <a:ext cx="1554480" cy="482108"/>
            </a:xfrm>
            <a:prstGeom prst="rect">
              <a:avLst/>
            </a:prstGeom>
          </p:spPr>
        </p:pic>
        <p:sp>
          <p:nvSpPr>
            <p:cNvPr id="16" name="TextBox 15">
              <a:extLst>
                <a:ext uri="{FF2B5EF4-FFF2-40B4-BE49-F238E27FC236}">
                  <a16:creationId xmlns:a16="http://schemas.microsoft.com/office/drawing/2014/main" id="{2650ABBE-0225-D602-20D3-8E645ECBA2BB}"/>
                </a:ext>
                <a:ext uri="{C183D7F6-B498-43B3-948B-1728B52AA6E4}">
                  <adec:decorative xmlns:adec="http://schemas.microsoft.com/office/drawing/2017/decorative" val="1"/>
                </a:ext>
              </a:extLst>
            </p:cNvPr>
            <p:cNvSpPr txBox="1"/>
            <p:nvPr/>
          </p:nvSpPr>
          <p:spPr>
            <a:xfrm>
              <a:off x="10737582" y="1007244"/>
              <a:ext cx="973215" cy="584775"/>
            </a:xfrm>
            <a:prstGeom prst="rect">
              <a:avLst/>
            </a:prstGeom>
            <a:noFill/>
          </p:spPr>
          <p:txBody>
            <a:bodyPr wrap="none" rtlCol="0">
              <a:spAutoFit/>
            </a:bodyPr>
            <a:lstStyle/>
            <a:p>
              <a:r>
                <a:rPr lang="en-AU" sz="1600" b="1" dirty="0">
                  <a:solidFill>
                    <a:schemeClr val="bg1"/>
                  </a:solidFill>
                </a:rPr>
                <a:t>Teaching </a:t>
              </a:r>
            </a:p>
            <a:p>
              <a:r>
                <a:rPr lang="en-AU" sz="1600" b="1" dirty="0">
                  <a:solidFill>
                    <a:schemeClr val="bg1"/>
                  </a:solidFill>
                </a:rPr>
                <a:t>Slide Set</a:t>
              </a:r>
            </a:p>
          </p:txBody>
        </p:sp>
      </p:grpSp>
      <p:sp>
        <p:nvSpPr>
          <p:cNvPr id="19" name="Footer Placeholder 1">
            <a:extLst>
              <a:ext uri="{FF2B5EF4-FFF2-40B4-BE49-F238E27FC236}">
                <a16:creationId xmlns:a16="http://schemas.microsoft.com/office/drawing/2014/main" id="{31E2CB17-AF09-B805-4A9E-1FEC91B73DFD}"/>
              </a:ext>
              <a:ext uri="{C183D7F6-B498-43B3-948B-1728B52AA6E4}">
                <adec:decorative xmlns:adec="http://schemas.microsoft.com/office/drawing/2017/decorative" val="1"/>
              </a:ext>
            </a:extLst>
          </p:cNvPr>
          <p:cNvSpPr>
            <a:spLocks noGrp="1"/>
          </p:cNvSpPr>
          <p:nvPr>
            <p:ph type="ftr" sz="quarter" idx="11"/>
          </p:nvPr>
        </p:nvSpPr>
        <p:spPr>
          <a:xfrm>
            <a:off x="2982931" y="6551497"/>
            <a:ext cx="6137187" cy="365125"/>
          </a:xfrm>
        </p:spPr>
        <p:txBody>
          <a:bodyPr/>
          <a:lstStyle/>
          <a:p>
            <a:r>
              <a:rPr lang="en-US" sz="1000" dirty="0"/>
              <a:t>© 2025, 2026 Global Initiative for Chronic Obstructive Lung Disease</a:t>
            </a:r>
            <a:endParaRPr lang="en-AU" sz="1000" dirty="0"/>
          </a:p>
        </p:txBody>
      </p:sp>
      <p:pic>
        <p:nvPicPr>
          <p:cNvPr id="2" name="Picture 1" descr="Figure 2.4 lists the considerations in performing spirometry including: preparation, performance, bronchodilation and evaluation.">
            <a:extLst>
              <a:ext uri="{FF2B5EF4-FFF2-40B4-BE49-F238E27FC236}">
                <a16:creationId xmlns:a16="http://schemas.microsoft.com/office/drawing/2014/main" id="{A27DBD24-9EFC-8110-BEF9-7B82C349F5F2}"/>
              </a:ext>
            </a:extLst>
          </p:cNvPr>
          <p:cNvPicPr>
            <a:picLocks noChangeAspect="1"/>
          </p:cNvPicPr>
          <p:nvPr/>
        </p:nvPicPr>
        <p:blipFill rotWithShape="1">
          <a:blip r:embed="rId6"/>
          <a:srcRect l="4012" t="12181" r="4271" b="11856"/>
          <a:stretch>
            <a:fillRect/>
          </a:stretch>
        </p:blipFill>
        <p:spPr bwMode="auto">
          <a:xfrm>
            <a:off x="2792360" y="0"/>
            <a:ext cx="6227914" cy="667532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1797654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C73196A8943B744970ED1FAFE6AF9B1" ma:contentTypeVersion="16" ma:contentTypeDescription="Create a new document." ma:contentTypeScope="" ma:versionID="c17c0e4c3001c811e0cb09cd1a173534">
  <xsd:schema xmlns:xsd="http://www.w3.org/2001/XMLSchema" xmlns:xs="http://www.w3.org/2001/XMLSchema" xmlns:p="http://schemas.microsoft.com/office/2006/metadata/properties" xmlns:ns1="http://schemas.microsoft.com/sharepoint/v3" xmlns:ns2="71f35bc8-10e9-4b87-a469-ce23f02926c4" xmlns:ns3="1195da58-8d88-4f5b-be0e-2dc03f2e2e89" targetNamespace="http://schemas.microsoft.com/office/2006/metadata/properties" ma:root="true" ma:fieldsID="3b36f2992f53f818c6284d87d75167b0" ns1:_="" ns2:_="" ns3:_="">
    <xsd:import namespace="http://schemas.microsoft.com/sharepoint/v3"/>
    <xsd:import namespace="71f35bc8-10e9-4b87-a469-ce23f02926c4"/>
    <xsd:import namespace="1195da58-8d88-4f5b-be0e-2dc03f2e2e89"/>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ObjectDetectorVersions" minOccurs="0"/>
                <xsd:element ref="ns1:_ip_UnifiedCompliancePolicyProperties" minOccurs="0"/>
                <xsd:element ref="ns1:_ip_UnifiedCompliancePolicyUIAction" minOccurs="0"/>
                <xsd:element ref="ns3:MediaServiceSearchProperties" minOccurs="0"/>
                <xsd:element ref="ns3:MediaServiceDateTake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3" nillable="true" ma:displayName="Unified Compliance Policy Properties" ma:hidden="true" ma:internalName="_ip_UnifiedCompliancePolicyProperties">
      <xsd:simpleType>
        <xsd:restriction base="dms:Note"/>
      </xsd:simpleType>
    </xsd:element>
    <xsd:element name="_ip_UnifiedCompliancePolicyUIAction" ma:index="14"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f35bc8-10e9-4b87-a469-ce23f02926c4"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38b10577-624a-49bf-9342-f85b55251b94}" ma:internalName="TaxCatchAll" ma:showField="CatchAllData" ma:web="71f35bc8-10e9-4b87-a469-ce23f02926c4">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1195da58-8d88-4f5b-be0e-2dc03f2e2e89"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79613d6-dd97-42ad-84a3-648ba8eeadb5" ma:termSetId="09814cd3-568e-fe90-9814-8d621ff8fb84" ma:anchorId="fba54fb3-c3e1-fe81-a776-ca4b69148c4d" ma:open="true" ma:isKeyword="false">
      <xsd:complexType>
        <xsd:sequence>
          <xsd:element ref="pc:Terms" minOccurs="0" maxOccurs="1"/>
        </xsd:sequence>
      </xsd:complexType>
    </xsd:element>
    <xsd:element name="MediaServiceOCR" ma:index="23" nillable="true" ma:displayName="Extracted Text" ma:internalName="MediaServiceOCR"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71f35bc8-10e9-4b87-a469-ce23f02926c4" xsi:nil="true"/>
    <lcf76f155ced4ddcb4097134ff3c332f xmlns="1195da58-8d88-4f5b-be0e-2dc03f2e2e8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5FA814C1-0149-4B6D-8C9B-BC51E6835098}"/>
</file>

<file path=customXml/itemProps2.xml><?xml version="1.0" encoding="utf-8"?>
<ds:datastoreItem xmlns:ds="http://schemas.openxmlformats.org/officeDocument/2006/customXml" ds:itemID="{20CF7371-92A9-4934-82F3-EDB66254C31E}"/>
</file>

<file path=customXml/itemProps3.xml><?xml version="1.0" encoding="utf-8"?>
<ds:datastoreItem xmlns:ds="http://schemas.openxmlformats.org/officeDocument/2006/customXml" ds:itemID="{C9776E38-6299-4086-B938-AD84E49841F4}"/>
</file>

<file path=docProps/app.xml><?xml version="1.0" encoding="utf-8"?>
<Properties xmlns="http://schemas.openxmlformats.org/officeDocument/2006/extended-properties" xmlns:vt="http://schemas.openxmlformats.org/officeDocument/2006/docPropsVTypes">
  <Template>Office Theme</Template>
  <TotalTime>10390</TotalTime>
  <Words>1637</Words>
  <Application>Microsoft Office PowerPoint</Application>
  <PresentationFormat>Widescreen</PresentationFormat>
  <Paragraphs>399</Paragraphs>
  <Slides>66</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Calibri</vt:lpstr>
      <vt:lpstr>Calibri Light</vt:lpstr>
      <vt:lpstr>Tahoma</vt:lpstr>
      <vt:lpstr>Office Theme</vt:lpstr>
      <vt:lpstr>Global Strategy for the Diagnosis, Management, and Prevention of  Chronic Obstructive Pulmonary Disease (GOLD) teaching slide set 2026 Title slide</vt:lpstr>
      <vt:lpstr>Description of levels of evidence</vt:lpstr>
      <vt:lpstr>Estimated COPD prevalence</vt:lpstr>
      <vt:lpstr>FEV1 trajectories over the life course</vt:lpstr>
      <vt:lpstr>Proposed taxonomy (etiotypes) for COPD</vt:lpstr>
      <vt:lpstr>Clinical indicators for considering a diagnosis of COPD</vt:lpstr>
      <vt:lpstr>Other causes of chronic cough</vt:lpstr>
      <vt:lpstr>Differential diagnosis of COPD</vt:lpstr>
      <vt:lpstr>Considerations in performing spirometry</vt:lpstr>
      <vt:lpstr>Spirometry normal trace and airflow obstruction</vt:lpstr>
      <vt:lpstr>Pre- and Post- Bronchodilator Spirometry</vt:lpstr>
      <vt:lpstr>Role of spirometry in COPD</vt:lpstr>
      <vt:lpstr>Factors that may be associated with COPD under-diagnosis</vt:lpstr>
      <vt:lpstr>An Algorithm for COPD case-finding</vt:lpstr>
      <vt:lpstr>GOLD grades and severity of airflow obstruction</vt:lpstr>
      <vt:lpstr>Modified MRC dyspnea scale</vt:lpstr>
      <vt:lpstr>CAAT assessment</vt:lpstr>
      <vt:lpstr>GOLD ABE assessment tool</vt:lpstr>
      <vt:lpstr>Use of CT in stable COPD</vt:lpstr>
      <vt:lpstr>Goals for treatment of stable COPD</vt:lpstr>
      <vt:lpstr>Management of COPD</vt:lpstr>
      <vt:lpstr>Identify and reduce risk factor exposure</vt:lpstr>
      <vt:lpstr>Brief strategies to help the patient willing to quit</vt:lpstr>
      <vt:lpstr>Treating tobacco use and dependence</vt:lpstr>
      <vt:lpstr>Vaccination for stable COPD</vt:lpstr>
      <vt:lpstr>Diagnosis and Management cycle</vt:lpstr>
      <vt:lpstr>Initial pharmacological treatment</vt:lpstr>
      <vt:lpstr>Follow-up pharmacological treatment</vt:lpstr>
      <vt:lpstr>Factors to consider when initiating ICS treatment</vt:lpstr>
      <vt:lpstr>Evidence supporting the use of biologics in the treatment of COPD</vt:lpstr>
      <vt:lpstr>Management of patients currently on LABA+ICS</vt:lpstr>
      <vt:lpstr>Key points for inhalation of drugs</vt:lpstr>
      <vt:lpstr>Basic principles for appropriate inhalation device choice</vt:lpstr>
      <vt:lpstr>Non-pharmacological management of COPD</vt:lpstr>
      <vt:lpstr>Follow-up of non-pharmacological treatment</vt:lpstr>
      <vt:lpstr>Oxygen therapy and ventilatory support in stable COPD</vt:lpstr>
      <vt:lpstr>Prescription of supplemental oxygen to COPD patients</vt:lpstr>
      <vt:lpstr>Evidence supporting a reduction in mortality with pharmacotherapy and non-pharmacotherapy in COPD patients</vt:lpstr>
      <vt:lpstr>Palliative care, end of life, and hospice care in COPD</vt:lpstr>
      <vt:lpstr>Overview of current and proposed surgical and bronchoscopic interventions for people with COPD</vt:lpstr>
      <vt:lpstr>Interventional therapy in stable COPD</vt:lpstr>
      <vt:lpstr>Management of patients currently on LABA plus ICS</vt:lpstr>
      <vt:lpstr>Diagnosis and assessment</vt:lpstr>
      <vt:lpstr>Classification of the severity of COPD exacerbations</vt:lpstr>
      <vt:lpstr>Conditions that may mimic or worsen exacerbation-like symptoms</vt:lpstr>
      <vt:lpstr>Assessing the appropriate place of management during COPD exacerbation</vt:lpstr>
      <vt:lpstr>Management of severe but not life-threatening exacerbations</vt:lpstr>
      <vt:lpstr>Key points for the management of exacerbations</vt:lpstr>
      <vt:lpstr>Indications for high flow oxygen therapy (HFNT)</vt:lpstr>
      <vt:lpstr>Indications for noninvasive mechanical ventilation (NIV)</vt:lpstr>
      <vt:lpstr>Indications for invasive mechanical ventilation</vt:lpstr>
      <vt:lpstr>Discharge criteria and recommendations for follow-up</vt:lpstr>
      <vt:lpstr>Interventions that reduce the frequency of COPD exacerbations</vt:lpstr>
      <vt:lpstr>Summary of the modified 4Ms person-centered approach to multimorbid patients with COPD</vt:lpstr>
      <vt:lpstr>Morbidity clusters frequently present in patients with COPD that independently impact outcomes</vt:lpstr>
      <vt:lpstr>Treatable traits in pulmonary hypertension-COPD (PH-COPD) and suggested management</vt:lpstr>
      <vt:lpstr>Common risk factors for the development of lung cancer</vt:lpstr>
      <vt:lpstr>Potential complementary approach for the detection of frequent morbidities in all patients with COPD – initial evaluation</vt:lpstr>
      <vt:lpstr>Potential complementary approach for the detection of frequent morbidities in all patients with COPD – regular follow-up</vt:lpstr>
      <vt:lpstr>Principal AI Models</vt:lpstr>
      <vt:lpstr>Potential risks and mitigation strategies of AI in medicine</vt:lpstr>
      <vt:lpstr>Maintenance medications in COPD</vt:lpstr>
      <vt:lpstr>Bronchodilators in stable COPD</vt:lpstr>
      <vt:lpstr>Anti-inflammatory therapy in stable COPD</vt:lpstr>
      <vt:lpstr>Other pharmacological treatments</vt:lpstr>
      <vt:lpstr>Pulmonary rehabilitation, self-management and integrative care in COPD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ruth.m.hadfield@gmail.com</dc:creator>
  <cp:lastModifiedBy>Ruth Hadfield</cp:lastModifiedBy>
  <cp:revision>58</cp:revision>
  <dcterms:created xsi:type="dcterms:W3CDTF">2018-10-26T04:38:26Z</dcterms:created>
  <dcterms:modified xsi:type="dcterms:W3CDTF">2026-06-02T06:14:12Z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0x0101000C73196A8943B744970ED1FAFE6AF9B1</vt:lpwstr>
  </property>
</Properties>
</file>