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0"/>
  </p:notesMasterIdLst>
  <p:sldIdLst>
    <p:sldId id="257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70" r:id="rId39"/>
    <p:sldId id="369" r:id="rId40"/>
    <p:sldId id="371" r:id="rId41"/>
    <p:sldId id="372" r:id="rId42"/>
    <p:sldId id="373" r:id="rId43"/>
    <p:sldId id="374" r:id="rId44"/>
    <p:sldId id="375" r:id="rId45"/>
    <p:sldId id="377" r:id="rId46"/>
    <p:sldId id="376" r:id="rId47"/>
    <p:sldId id="378" r:id="rId48"/>
    <p:sldId id="392" r:id="rId49"/>
    <p:sldId id="379" r:id="rId50"/>
    <p:sldId id="381" r:id="rId51"/>
    <p:sldId id="382" r:id="rId52"/>
    <p:sldId id="380" r:id="rId53"/>
    <p:sldId id="383" r:id="rId54"/>
    <p:sldId id="384" r:id="rId55"/>
    <p:sldId id="389" r:id="rId56"/>
    <p:sldId id="391" r:id="rId57"/>
    <p:sldId id="388" r:id="rId58"/>
    <p:sldId id="39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gelmeier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900"/>
    <a:srgbClr val="1F36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446D8-A9F9-4FEA-A07B-0037750ABEA1}" v="1" dt="2024-01-11T06:30:17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Hadfield" userId="5fe203a7e69e4e6a" providerId="LiveId" clId="{D2F446D8-A9F9-4FEA-A07B-0037750ABEA1}"/>
    <pc:docChg chg="custSel modSld">
      <pc:chgData name="Ruth Hadfield" userId="5fe203a7e69e4e6a" providerId="LiveId" clId="{D2F446D8-A9F9-4FEA-A07B-0037750ABEA1}" dt="2024-01-11T06:30:42.987" v="9" actId="1076"/>
      <pc:docMkLst>
        <pc:docMk/>
      </pc:docMkLst>
      <pc:sldChg chg="addSp delSp modSp mod">
        <pc:chgData name="Ruth Hadfield" userId="5fe203a7e69e4e6a" providerId="LiveId" clId="{D2F446D8-A9F9-4FEA-A07B-0037750ABEA1}" dt="2024-01-11T06:30:42.987" v="9" actId="1076"/>
        <pc:sldMkLst>
          <pc:docMk/>
          <pc:sldMk cId="3405205987" sldId="348"/>
        </pc:sldMkLst>
        <pc:picChg chg="del">
          <ac:chgData name="Ruth Hadfield" userId="5fe203a7e69e4e6a" providerId="LiveId" clId="{D2F446D8-A9F9-4FEA-A07B-0037750ABEA1}" dt="2024-01-11T06:29:53.571" v="0" actId="478"/>
          <ac:picMkLst>
            <pc:docMk/>
            <pc:sldMk cId="3405205987" sldId="348"/>
            <ac:picMk id="7" creationId="{08A2D8C4-5009-DCC9-63E8-59CBD65D1B1F}"/>
          </ac:picMkLst>
        </pc:picChg>
        <pc:picChg chg="add mod modCrop">
          <ac:chgData name="Ruth Hadfield" userId="5fe203a7e69e4e6a" providerId="LiveId" clId="{D2F446D8-A9F9-4FEA-A07B-0037750ABEA1}" dt="2024-01-11T06:30:42.987" v="9" actId="1076"/>
          <ac:picMkLst>
            <pc:docMk/>
            <pc:sldMk cId="3405205987" sldId="348"/>
            <ac:picMk id="8" creationId="{9C2B80BB-FBBE-12C9-5BB8-5629AA7D70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EED27-985E-465B-B3D3-43096657739D}" type="datetimeFigureOut">
              <a:rPr lang="en-AU" smtClean="0"/>
              <a:t>11/01/2024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692CC-85C8-49BA-8BAE-B4D12AF4B6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420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E7A3-460A-49B4-939A-7FCC95D9764F}" type="datetime1">
              <a:rPr lang="en-AU" smtClean="0"/>
              <a:t>11/01/2024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80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8BE3-1EFD-4755-926F-ED07F09886F8}" type="datetime1">
              <a:rPr lang="en-AU" smtClean="0"/>
              <a:t>11/01/2024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796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816C-8629-48BC-BE23-B801A8645178}" type="datetime1">
              <a:rPr lang="en-AU" smtClean="0"/>
              <a:t>11/01/2024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9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0BAF-8F54-4535-88DC-EBB43CE1D10A}" type="datetime1">
              <a:rPr lang="en-AU" smtClean="0"/>
              <a:t>11/01/2024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700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C961-3A30-4931-97DB-BE887D82A61D}" type="datetime1">
              <a:rPr lang="en-AU" smtClean="0"/>
              <a:t>11/01/2024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5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363D-7C98-449F-86FB-4F5E314C7BCB}" type="datetime1">
              <a:rPr lang="en-AU" smtClean="0"/>
              <a:t>11/01/2024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99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C629-E4E0-477A-8DF0-C31F8A60F00F}" type="datetime1">
              <a:rPr lang="en-AU" smtClean="0"/>
              <a:t>11/01/2024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01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B0EB-857C-4987-A1B2-54B8CC5FDF42}" type="datetime1">
              <a:rPr lang="en-AU" smtClean="0"/>
              <a:t>11/01/2024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50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CE846-06F4-4276-A138-D4396F03D5AB}" type="datetime1">
              <a:rPr lang="en-AU" smtClean="0"/>
              <a:t>11/01/2024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4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AA91-7E2B-41D2-98A1-7E40CE08DA0E}" type="datetime1">
              <a:rPr lang="en-AU" smtClean="0"/>
              <a:t>11/01/2024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02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F252-0ABA-4591-A005-9D301C278F79}" type="datetime1">
              <a:rPr lang="en-AU" smtClean="0"/>
              <a:t>11/01/2024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50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A36A-BD38-4D94-BB8F-1D4B591DE17E}" type="datetime1">
              <a:rPr lang="en-AU" smtClean="0"/>
              <a:t>11/01/2024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AF5A3D-2EF5-F725-D779-18C9A736196A}"/>
              </a:ext>
            </a:extLst>
          </p:cNvPr>
          <p:cNvSpPr/>
          <p:nvPr/>
        </p:nvSpPr>
        <p:spPr>
          <a:xfrm>
            <a:off x="0" y="5280661"/>
            <a:ext cx="12192000" cy="1601631"/>
          </a:xfrm>
          <a:prstGeom prst="rect">
            <a:avLst/>
          </a:prstGeom>
          <a:solidFill>
            <a:srgbClr val="1F366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Global Strategy for the Diagnosis, Management, and Prevention of </a:t>
            </a:r>
          </a:p>
          <a:p>
            <a:pPr algn="ctr"/>
            <a:r>
              <a:rPr lang="en-AU" sz="2400" b="1" dirty="0"/>
              <a:t>Chronic Obstructive Pulmonary Disease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29" y="6590105"/>
            <a:ext cx="6137187" cy="365125"/>
          </a:xfrm>
        </p:spPr>
        <p:txBody>
          <a:bodyPr/>
          <a:lstStyle/>
          <a:p>
            <a:r>
              <a:rPr lang="en-GB" sz="900" dirty="0"/>
              <a:t>© 2023, 2024 Global Initiative for Chronic Obstructive Lung Disease</a:t>
            </a:r>
            <a:endParaRPr lang="en-AU" sz="90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A8EBF28-0A47-4ED3-AD79-DBEF68E1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74689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cs typeface="Tahoma" pitchFamily="34" charset="0"/>
              </a:rPr>
              <a:t>This slide set is restricted for academic and educational purposes only.  Use of the slide set, or of individual slides, for commercial or promotional purposes requires approval from GOLD.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4" t="31307" r="19903" b="23304"/>
          <a:stretch/>
        </p:blipFill>
        <p:spPr>
          <a:xfrm>
            <a:off x="4527363" y="1928322"/>
            <a:ext cx="3137275" cy="300135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A7A46B-27B9-6E3A-892A-2C94CFA668DB}"/>
              </a:ext>
            </a:extLst>
          </p:cNvPr>
          <p:cNvCxnSpPr>
            <a:cxnSpLocks/>
          </p:cNvCxnSpPr>
          <p:nvPr/>
        </p:nvCxnSpPr>
        <p:spPr>
          <a:xfrm>
            <a:off x="0" y="5280660"/>
            <a:ext cx="12192000" cy="1"/>
          </a:xfrm>
          <a:prstGeom prst="line">
            <a:avLst/>
          </a:prstGeom>
          <a:ln w="38100">
            <a:solidFill>
              <a:srgbClr val="E8A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04C3E2D-F1B6-DDAA-EB36-1A91691C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222"/>
          <a:stretch/>
        </p:blipFill>
        <p:spPr>
          <a:xfrm>
            <a:off x="2922205" y="0"/>
            <a:ext cx="5466785" cy="1752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F3D55D-C91B-A3BB-43D4-13FB6206F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97" r="10999" b="92970"/>
          <a:stretch/>
        </p:blipFill>
        <p:spPr>
          <a:xfrm>
            <a:off x="6256749" y="952491"/>
            <a:ext cx="1554480" cy="4821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7D8E30-0CC7-A7EF-59F7-800FE8D9A8F8}"/>
              </a:ext>
            </a:extLst>
          </p:cNvPr>
          <p:cNvSpPr txBox="1"/>
          <p:nvPr/>
        </p:nvSpPr>
        <p:spPr>
          <a:xfrm>
            <a:off x="6547381" y="901157"/>
            <a:ext cx="973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Teaching </a:t>
            </a:r>
          </a:p>
          <a:p>
            <a:r>
              <a:rPr lang="en-AU" sz="1600" b="1" dirty="0">
                <a:solidFill>
                  <a:schemeClr val="bg1"/>
                </a:solidFill>
              </a:rPr>
              <a:t>Slide Set</a:t>
            </a:r>
          </a:p>
        </p:txBody>
      </p:sp>
    </p:spTree>
    <p:extLst>
      <p:ext uri="{BB962C8B-B14F-4D97-AF65-F5344CB8AC3E}">
        <p14:creationId xmlns:p14="http://schemas.microsoft.com/office/powerpoint/2010/main" val="67361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D4C493-9A4A-C725-742B-C72CAB138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821C6-1130-F7BF-4C7F-FD8A881FF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060" r="4712" b="54172"/>
          <a:stretch/>
        </p:blipFill>
        <p:spPr bwMode="auto">
          <a:xfrm>
            <a:off x="1924436" y="1652322"/>
            <a:ext cx="8525329" cy="4104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2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7BF005-E506-39AD-4567-4607F557C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58895-AA6C-727C-3225-86EFAB0F1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1" t="12328" r="4492" b="47205"/>
          <a:stretch/>
        </p:blipFill>
        <p:spPr bwMode="auto">
          <a:xfrm>
            <a:off x="2221304" y="1143641"/>
            <a:ext cx="8031110" cy="464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802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725CA9-0912-D5C2-A67A-B308BBC1A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B78FA-0118-E0B3-55AD-F1948B8C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417" r="4361" b="38893"/>
          <a:stretch/>
        </p:blipFill>
        <p:spPr bwMode="auto">
          <a:xfrm>
            <a:off x="1924436" y="541103"/>
            <a:ext cx="8384980" cy="5775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85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9A6627-8EE6-BDCA-37F9-E5D881DAE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235E-FDDE-C9EC-905E-8C9B36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596" r="4253" b="25404"/>
          <a:stretch/>
        </p:blipFill>
        <p:spPr bwMode="auto">
          <a:xfrm>
            <a:off x="2324192" y="124684"/>
            <a:ext cx="7543615" cy="660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189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550A04-20AD-A05C-1EFC-F51BA9FE0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AEF81-D3BA-4AD0-D4DC-94CD02912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" t="12239" r="4489" b="26926"/>
          <a:stretch/>
        </p:blipFill>
        <p:spPr bwMode="auto">
          <a:xfrm>
            <a:off x="2215069" y="0"/>
            <a:ext cx="7675472" cy="6573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713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C877F8-53E8-058A-6F36-99D507ABB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520BD-0C3B-07E2-D2CB-6EEEBADA7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17687" r="4374" b="33537"/>
          <a:stretch/>
        </p:blipFill>
        <p:spPr bwMode="auto">
          <a:xfrm>
            <a:off x="1986919" y="442144"/>
            <a:ext cx="8601381" cy="5973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03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983CE6-9C13-9993-2A61-B763BBF9F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08425-3701-D49B-38A9-B7194CCA4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95" r="4834" b="50508"/>
          <a:stretch/>
        </p:blipFill>
        <p:spPr bwMode="auto">
          <a:xfrm>
            <a:off x="2000158" y="1258388"/>
            <a:ext cx="8252256" cy="434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06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900802-BB09-8532-ACDD-DF1791C4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B80BB-FBBE-12C9-5BB8-5629AA7D7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0" t="12110" r="4515" b="27707"/>
          <a:stretch/>
        </p:blipFill>
        <p:spPr>
          <a:xfrm>
            <a:off x="2497123" y="190997"/>
            <a:ext cx="7197754" cy="61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0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40ADEF-FB44-8991-0484-210DF9DCD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D36B3-0534-2A4C-0E8B-EEA685F94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" t="12239" r="4237" b="63103"/>
          <a:stretch/>
        </p:blipFill>
        <p:spPr bwMode="auto">
          <a:xfrm>
            <a:off x="2275986" y="2004256"/>
            <a:ext cx="8170964" cy="2849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4923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C3743D-BF11-B4BB-BE8C-4949B1ED2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BA5A-16DE-9703-9805-18FBB8F3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417" r="4487" b="29959"/>
          <a:stretch/>
        </p:blipFill>
        <p:spPr bwMode="auto">
          <a:xfrm>
            <a:off x="2418545" y="426902"/>
            <a:ext cx="7354910" cy="600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877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362E73-A7A7-E170-3AF9-91C387994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BE716-0689-2251-65FD-D5FC96927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3" t="15041" r="3331" b="21930"/>
          <a:stretch/>
        </p:blipFill>
        <p:spPr bwMode="auto">
          <a:xfrm>
            <a:off x="2702535" y="0"/>
            <a:ext cx="6969003" cy="6657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564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4AED46E-11BA-6C2F-6ED3-77434C4C5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BDA29-0F55-B316-0E68-DB06F5854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595" r="4140" b="30585"/>
          <a:stretch/>
        </p:blipFill>
        <p:spPr bwMode="auto">
          <a:xfrm>
            <a:off x="2315011" y="381493"/>
            <a:ext cx="7561977" cy="6095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88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83B762-8724-87C5-97A6-77FC92BD4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32F41-90C5-6161-4E64-F43B88CFD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" t="12641" r="4909" b="44643"/>
          <a:stretch/>
        </p:blipFill>
        <p:spPr bwMode="auto">
          <a:xfrm>
            <a:off x="2083387" y="1002105"/>
            <a:ext cx="7936274" cy="4853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602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C40B20-45B4-A9DA-1A21-4ED24DB7D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C3109-9A8F-A293-D763-AAD36999F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5" t="12453" r="4339" b="31559"/>
          <a:stretch/>
        </p:blipFill>
        <p:spPr bwMode="auto">
          <a:xfrm>
            <a:off x="2081031" y="160059"/>
            <a:ext cx="8241661" cy="6537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205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3CC7B8-E398-F866-1DD6-9249633CE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AF9DE-360B-4F99-6C07-13DF7006B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863" r="4602" b="40057"/>
          <a:stretch/>
        </p:blipFill>
        <p:spPr bwMode="auto">
          <a:xfrm>
            <a:off x="2102994" y="761290"/>
            <a:ext cx="7986011" cy="5346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241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9D9F8F-F20A-65C2-788F-72E6B7536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56ABB-1C0D-91B7-B77B-6D35153CA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417" r="4496" b="18256"/>
          <a:stretch/>
        </p:blipFill>
        <p:spPr bwMode="auto">
          <a:xfrm>
            <a:off x="2867977" y="250190"/>
            <a:ext cx="6456045" cy="6357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0522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0E9C8A-A085-B9EF-AF98-95DFDED1F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C91F2-9ED6-85F3-59ED-2C35A5175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685" r="4951" b="54260"/>
          <a:stretch/>
        </p:blipFill>
        <p:spPr bwMode="auto">
          <a:xfrm>
            <a:off x="2125043" y="1552918"/>
            <a:ext cx="8226442" cy="3886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478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62C7B4-C8DB-7283-4EE6-A98EE19BD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52CDE-044E-5467-D778-F1789EF38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060" r="4023" b="23351"/>
          <a:stretch/>
        </p:blipFill>
        <p:spPr bwMode="auto">
          <a:xfrm>
            <a:off x="2367497" y="-7630"/>
            <a:ext cx="7304041" cy="6657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217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706ABD-F292-73C8-EE10-F5B205BB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EB0DA-85C9-52F9-F02F-CF16955D4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239" r="4379" b="31392"/>
          <a:stretch/>
        </p:blipFill>
        <p:spPr bwMode="auto">
          <a:xfrm>
            <a:off x="2207170" y="152147"/>
            <a:ext cx="7949149" cy="6340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994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2C95BB-7CE0-BEF9-BAC0-CAF8D3D91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2E181-E235-D537-A105-B66F76738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96" r="4024" b="25404"/>
          <a:stretch/>
        </p:blipFill>
        <p:spPr bwMode="auto">
          <a:xfrm>
            <a:off x="2390707" y="182562"/>
            <a:ext cx="7410586" cy="6492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935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BD508E-2B5F-13DC-4D0E-C3081C7A2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F4FB8-AE2B-DF37-8783-935443BD9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12150" r="4602" b="35680"/>
          <a:stretch/>
        </p:blipFill>
        <p:spPr bwMode="auto">
          <a:xfrm>
            <a:off x="2231928" y="562353"/>
            <a:ext cx="7728143" cy="5733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20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DB37CB-86C2-CE47-8436-D7A15ED52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1BA3D-302B-A6CA-92EB-1A64A4628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9" t="12479" r="4651" b="13333"/>
          <a:stretch/>
        </p:blipFill>
        <p:spPr>
          <a:xfrm>
            <a:off x="3094892" y="0"/>
            <a:ext cx="6236677" cy="65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5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E03074-2EB2-740B-2454-B500235F5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57BC7-775D-CE28-16A6-B9EC268B5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239" r="4488" b="28444"/>
          <a:stretch/>
        </p:blipFill>
        <p:spPr bwMode="auto">
          <a:xfrm>
            <a:off x="2363115" y="276349"/>
            <a:ext cx="7465769" cy="6305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8230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8547EB-181F-2B3C-6E16-99DAF2298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41B39-C4F5-37AE-88BE-4C39C9FA5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863" r="4483" b="49884"/>
          <a:stretch/>
        </p:blipFill>
        <p:spPr bwMode="auto">
          <a:xfrm>
            <a:off x="1766758" y="902587"/>
            <a:ext cx="8817950" cy="467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6126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51C6AF-8DD6-EAB9-6377-04B5609FF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FEFBB-836B-0D51-B14A-7D623CD79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4" t="12595" r="4138" b="14773"/>
          <a:stretch/>
        </p:blipFill>
        <p:spPr bwMode="auto">
          <a:xfrm>
            <a:off x="2783522" y="33337"/>
            <a:ext cx="6624955" cy="679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231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D5176B-465B-9EE4-E74E-458B7CC51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38091-637F-5BD2-B5A6-AA7B12317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7" b="2298"/>
          <a:stretch/>
        </p:blipFill>
        <p:spPr>
          <a:xfrm>
            <a:off x="3199324" y="-58622"/>
            <a:ext cx="5425247" cy="66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0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DD007E-9A6D-9790-AEEA-A026DA73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7B315-17FC-3C1A-2CD0-A9E7A24E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6" t="12774" r="4606" b="19420"/>
          <a:stretch/>
        </p:blipFill>
        <p:spPr bwMode="auto">
          <a:xfrm>
            <a:off x="2783522" y="130377"/>
            <a:ext cx="6624955" cy="6421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8425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2D2C7FD-9814-3DB6-19F2-7DE29AEED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156C4-6265-85F8-8ACE-348A27664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2769" r="4612"/>
          <a:stretch/>
        </p:blipFill>
        <p:spPr bwMode="auto">
          <a:xfrm>
            <a:off x="3652030" y="0"/>
            <a:ext cx="4798988" cy="6636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1482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EFE2320-4EC4-991A-83A6-96BCD99AC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5A3BD-367B-5575-3016-0FF8A111D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12239" r="4488" b="30678"/>
          <a:stretch/>
        </p:blipFill>
        <p:spPr bwMode="auto">
          <a:xfrm>
            <a:off x="2246298" y="251093"/>
            <a:ext cx="7699404" cy="6241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0070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178F58-2D03-18AD-B8A6-410D0C4C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D5FB1-C66A-2B74-7C7F-F3F73574F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775" r="4718" b="35321"/>
          <a:stretch/>
        </p:blipFill>
        <p:spPr bwMode="auto">
          <a:xfrm>
            <a:off x="2293890" y="619247"/>
            <a:ext cx="7604219" cy="5619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172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F5FC6C-E993-E4AA-D877-2AB773723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D6A54-4CD1-81AE-9633-C82D37734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6" t="11795" r="3986" b="26666"/>
          <a:stretch/>
        </p:blipFill>
        <p:spPr>
          <a:xfrm>
            <a:off x="2970772" y="336609"/>
            <a:ext cx="6792679" cy="58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78A2FA6-8FEF-0679-D251-B7A2907AD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65FE5-28CC-1AB7-BD40-3B016A227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328" r="4835" b="33805"/>
          <a:stretch/>
        </p:blipFill>
        <p:spPr bwMode="auto">
          <a:xfrm>
            <a:off x="2313509" y="394422"/>
            <a:ext cx="7892610" cy="6069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187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5DDD8A-0773-C760-9F64-D3CD5B348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59E6E-3B6D-C077-AA66-C9CC34CB1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3" t="14714" r="2676" b="26588"/>
          <a:stretch/>
        </p:blipFill>
        <p:spPr bwMode="auto">
          <a:xfrm>
            <a:off x="2438082" y="126418"/>
            <a:ext cx="7315835" cy="6425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4272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2C1F8C-1EB8-AEB2-FB1E-C3AE816B2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C34A7-8760-E2EE-D745-4C80D49C8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" t="12507" r="4252" b="31032"/>
          <a:stretch/>
        </p:blipFill>
        <p:spPr bwMode="auto">
          <a:xfrm>
            <a:off x="2215069" y="244475"/>
            <a:ext cx="7851326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7632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825708-5E24-135A-6B6A-22B0D821C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756C3-774D-520A-9B18-728246354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685" r="3910" b="24958"/>
          <a:stretch/>
        </p:blipFill>
        <p:spPr bwMode="auto">
          <a:xfrm>
            <a:off x="2313509" y="131387"/>
            <a:ext cx="7475260" cy="6595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679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29CC9-AC21-05BC-7B6C-DD112AFEC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F18384-98E7-4CAC-6BE7-CC3709EEF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" t="12595" r="4724" b="22277"/>
          <a:stretch/>
        </p:blipFill>
        <p:spPr bwMode="auto">
          <a:xfrm>
            <a:off x="2545698" y="0"/>
            <a:ext cx="7100603" cy="6551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3019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52B872-1892-B94A-805C-91BF37DF0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20AA7-D07B-54A8-F7A4-3861126B6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96" r="4718" b="39073"/>
          <a:stretch/>
        </p:blipFill>
        <p:spPr bwMode="auto">
          <a:xfrm>
            <a:off x="2413343" y="732936"/>
            <a:ext cx="7835106" cy="5392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610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C9047E-74FF-18A0-8495-D9E7D826D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4F0D6-D760-F7BC-0A38-51A57374D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" t="3484" r="3911" b="2360"/>
          <a:stretch/>
        </p:blipFill>
        <p:spPr bwMode="auto">
          <a:xfrm>
            <a:off x="3638588" y="76914"/>
            <a:ext cx="4914823" cy="6474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2465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1DA2C3-223D-3A01-524C-2F39A6C5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2F347-79C2-FFD5-AE3D-25443C322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506" r="4023" b="53635"/>
          <a:stretch/>
        </p:blipFill>
        <p:spPr bwMode="auto">
          <a:xfrm>
            <a:off x="2214134" y="1486220"/>
            <a:ext cx="8130410" cy="3885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2520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49C6DF-1605-96AC-BEA8-C56AEB3E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D012D-1EFB-1D11-A639-998B41212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1882" r="4258" b="28711"/>
          <a:stretch/>
        </p:blipFill>
        <p:spPr bwMode="auto">
          <a:xfrm>
            <a:off x="2501078" y="180856"/>
            <a:ext cx="7363252" cy="6189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7812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2C317E-58BA-10CB-E3F9-EE245229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EF901-BC24-9C24-6994-C8D5E71B2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775" r="4603" b="49615"/>
          <a:stretch/>
        </p:blipFill>
        <p:spPr bwMode="auto">
          <a:xfrm>
            <a:off x="2224811" y="1384695"/>
            <a:ext cx="8023638" cy="4296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550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8FC530-292F-943C-D9EB-A3C403C16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23821-BD0B-18C1-F654-8B119AEB4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775" r="4371" b="53992"/>
          <a:stretch/>
        </p:blipFill>
        <p:spPr bwMode="auto">
          <a:xfrm>
            <a:off x="1924436" y="1500464"/>
            <a:ext cx="8530079" cy="4021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9900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C1A4F3-A4DB-A325-FA36-EC50E6B99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412C6-5994-67C0-5826-B0F3DF9DB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239" r="4710" b="60247"/>
          <a:stretch/>
        </p:blipFill>
        <p:spPr bwMode="auto">
          <a:xfrm>
            <a:off x="1542097" y="1699260"/>
            <a:ext cx="8950918" cy="350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643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9A1AFE3-8E86-3E37-9ADC-86EC7723F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EEAE0-0EC4-BA5E-C160-5158FE98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685" r="4371" b="33088"/>
          <a:stretch/>
        </p:blipFill>
        <p:spPr bwMode="auto">
          <a:xfrm>
            <a:off x="2313509" y="320734"/>
            <a:ext cx="7757940" cy="5974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8152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94F4C64-885A-613A-81C1-31B53FD45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57C4F-51E5-A9B6-C16F-6C209E0CE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328" r="4257" b="54351"/>
          <a:stretch/>
        </p:blipFill>
        <p:spPr bwMode="auto">
          <a:xfrm>
            <a:off x="1874561" y="1487362"/>
            <a:ext cx="8442878" cy="3990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7382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14B6AA-333A-8E5B-C358-9E68FBCE3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5EB68-9AB3-2B6C-8218-35581803B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5" t="12776" r="3680" b="29156"/>
          <a:stretch/>
        </p:blipFill>
        <p:spPr bwMode="auto">
          <a:xfrm>
            <a:off x="2371322" y="411039"/>
            <a:ext cx="7449356" cy="6035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7124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FA22E8-3FAD-285A-B1C6-F55ACECAA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F5814-8703-D9C3-3365-0F10A912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12595" r="4602" b="30050"/>
          <a:stretch/>
        </p:blipFill>
        <p:spPr bwMode="auto">
          <a:xfrm>
            <a:off x="2195238" y="130296"/>
            <a:ext cx="7801523" cy="6362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5552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EFC901-95A5-659C-6BFD-C3A486BC8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74EB-B879-D73D-725F-A2C88854B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595" r="4833" b="56137"/>
          <a:stretch/>
        </p:blipFill>
        <p:spPr bwMode="auto">
          <a:xfrm>
            <a:off x="2093180" y="1548874"/>
            <a:ext cx="8445899" cy="3760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18FD170-5D9F-B98D-9ECC-4A87E807F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8DD7B-223A-9676-1D81-05F689B69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417" r="4369" b="44789"/>
          <a:stretch/>
        </p:blipFill>
        <p:spPr bwMode="auto">
          <a:xfrm>
            <a:off x="1975902" y="961670"/>
            <a:ext cx="8151244" cy="4934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2818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7C9B76E-8E1C-6283-470D-52087FE3C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A299B-9CB0-04C4-1C72-1EA776354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328" r="4373" b="27015"/>
          <a:stretch/>
        </p:blipFill>
        <p:spPr bwMode="auto">
          <a:xfrm>
            <a:off x="2215069" y="0"/>
            <a:ext cx="7848415" cy="6735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957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457E3F-7835-339A-9C4E-EACBA5870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E8806-2441-96FB-F3A2-6DC3ADA0C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6" t="12402" r="4271" b="14625"/>
          <a:stretch/>
        </p:blipFill>
        <p:spPr bwMode="auto">
          <a:xfrm>
            <a:off x="3054718" y="46508"/>
            <a:ext cx="6454473" cy="668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3597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47FE0A-2BE1-A2EA-558F-D4C46D062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5" t="11199" r="5027" b="9527"/>
          <a:stretch/>
        </p:blipFill>
        <p:spPr bwMode="auto">
          <a:xfrm>
            <a:off x="2293273" y="1864370"/>
            <a:ext cx="8063513" cy="3129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EC429-3D0D-956D-F43B-3860E7307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3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847D9C-DA38-90F9-9C65-A081D922B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"/>
          <a:stretch/>
        </p:blipFill>
        <p:spPr>
          <a:xfrm>
            <a:off x="3724101" y="515275"/>
            <a:ext cx="4871397" cy="6342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D7B61-6085-C8CE-CB5F-0041719D4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27419" b="-13408"/>
          <a:stretch/>
        </p:blipFill>
        <p:spPr>
          <a:xfrm>
            <a:off x="3724101" y="-4805"/>
            <a:ext cx="4871397" cy="652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F2A0E-2455-5B2C-B073-BDA1B3807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BC29D33-EC6B-617C-5A49-1F80980EC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CF068-4AA8-B543-470C-BA499FE72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12595" r="4606" b="45416"/>
          <a:stretch/>
        </p:blipFill>
        <p:spPr bwMode="auto">
          <a:xfrm>
            <a:off x="2161428" y="1099356"/>
            <a:ext cx="7869143" cy="471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894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887F64-DF21-93A2-3D3D-29B9B503C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88226-F97D-1C6A-99FC-6DA088F7B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4" t="3544" r="4557" b="13185"/>
          <a:stretch/>
        </p:blipFill>
        <p:spPr bwMode="auto">
          <a:xfrm>
            <a:off x="3202957" y="-13207"/>
            <a:ext cx="5697134" cy="6747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856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36F0B4-B979-8A1E-7884-992963B6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4D8A0-2E77-7A3D-E2DC-3AFA43FA0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06" r="4265" b="11914"/>
          <a:stretch/>
        </p:blipFill>
        <p:spPr bwMode="auto">
          <a:xfrm>
            <a:off x="2985789" y="0"/>
            <a:ext cx="6232769" cy="6674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797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293E70-7D81-C56C-C9ED-1D1F6790A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3C934-A0AA-E86C-5267-10939416C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595" r="4257" b="33802"/>
          <a:stretch/>
        </p:blipFill>
        <p:spPr bwMode="auto">
          <a:xfrm>
            <a:off x="2086294" y="263982"/>
            <a:ext cx="8314591" cy="6330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581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1961</TotalTime>
  <Words>857</Words>
  <Application>Microsoft Office PowerPoint</Application>
  <PresentationFormat>Widescreen</PresentationFormat>
  <Paragraphs>175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ruth.m.hadfield@gmail.com</dc:creator>
  <cp:lastModifiedBy>Ruth Hadfield</cp:lastModifiedBy>
  <cp:revision>47</cp:revision>
  <dcterms:created xsi:type="dcterms:W3CDTF">2018-10-26T04:38:26Z</dcterms:created>
  <dcterms:modified xsi:type="dcterms:W3CDTF">2024-01-11T06:30:45Z</dcterms:modified>
</cp:coreProperties>
</file>