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0"/>
  </p:notesMasterIdLst>
  <p:sldIdLst>
    <p:sldId id="257" r:id="rId2"/>
    <p:sldId id="260" r:id="rId3"/>
    <p:sldId id="256" r:id="rId4"/>
    <p:sldId id="258" r:id="rId5"/>
    <p:sldId id="259" r:id="rId6"/>
    <p:sldId id="271" r:id="rId7"/>
    <p:sldId id="274" r:id="rId8"/>
    <p:sldId id="273" r:id="rId9"/>
    <p:sldId id="261" r:id="rId10"/>
    <p:sldId id="272" r:id="rId11"/>
    <p:sldId id="275" r:id="rId12"/>
    <p:sldId id="262" r:id="rId13"/>
    <p:sldId id="263" r:id="rId14"/>
    <p:sldId id="276" r:id="rId15"/>
    <p:sldId id="277" r:id="rId16"/>
    <p:sldId id="278" r:id="rId17"/>
    <p:sldId id="279" r:id="rId18"/>
    <p:sldId id="280" r:id="rId19"/>
    <p:sldId id="281" r:id="rId20"/>
    <p:sldId id="264" r:id="rId21"/>
    <p:sldId id="265" r:id="rId22"/>
    <p:sldId id="282" r:id="rId23"/>
    <p:sldId id="283" r:id="rId24"/>
    <p:sldId id="312" r:id="rId25"/>
    <p:sldId id="313" r:id="rId26"/>
    <p:sldId id="285" r:id="rId27"/>
    <p:sldId id="266" r:id="rId28"/>
    <p:sldId id="314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315" r:id="rId37"/>
    <p:sldId id="316" r:id="rId38"/>
    <p:sldId id="317" r:id="rId39"/>
    <p:sldId id="293" r:id="rId40"/>
    <p:sldId id="318" r:id="rId41"/>
    <p:sldId id="319" r:id="rId42"/>
    <p:sldId id="320" r:id="rId43"/>
    <p:sldId id="294" r:id="rId44"/>
    <p:sldId id="295" r:id="rId45"/>
    <p:sldId id="267" r:id="rId46"/>
    <p:sldId id="321" r:id="rId47"/>
    <p:sldId id="268" r:id="rId48"/>
    <p:sldId id="269" r:id="rId49"/>
    <p:sldId id="322" r:id="rId50"/>
    <p:sldId id="323" r:id="rId51"/>
    <p:sldId id="324" r:id="rId52"/>
    <p:sldId id="325" r:id="rId53"/>
    <p:sldId id="326" r:id="rId54"/>
    <p:sldId id="327" r:id="rId55"/>
    <p:sldId id="328" r:id="rId56"/>
    <p:sldId id="331" r:id="rId57"/>
    <p:sldId id="329" r:id="rId58"/>
    <p:sldId id="332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gelmeier" initials="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8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EED27-985E-465B-B3D3-43096657739D}" type="datetimeFigureOut">
              <a:rPr lang="en-AU" smtClean="0"/>
              <a:t>12/11/2020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692CC-85C8-49BA-8BAE-B4D12AF4B67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420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64B2-E514-426F-891B-00310AE83863}" type="datetime1">
              <a:rPr lang="en-AU" smtClean="0"/>
              <a:t>12/11/2020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2019 Global Initiative for Chronic Obstructive Lung Disease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448D-6502-4295-B405-BDA4B517BF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2614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96C5-23DC-41EA-8594-36CD9270D301}" type="datetime1">
              <a:rPr lang="en-AU" smtClean="0"/>
              <a:t>12/11/2020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2019 Global Initiative for Chronic Obstructive Lung Disease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448D-6502-4295-B405-BDA4B517BF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539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6B49-CD24-4D79-B3D9-8E6E0B4B8029}" type="datetime1">
              <a:rPr lang="en-AU" smtClean="0"/>
              <a:t>12/11/2020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2019 Global Initiative for Chronic Obstructive Lung Disease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448D-6502-4295-B405-BDA4B517BF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0813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92F1-6F6C-4B77-9DDB-E0202870095E}" type="datetime1">
              <a:rPr lang="en-AU" smtClean="0"/>
              <a:t>12/11/2020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2019 Global Initiative for Chronic Obstructive Lung Disease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448D-6502-4295-B405-BDA4B517BF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2487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17BB-F3EA-4F67-AB7F-B74C3326A9CB}" type="datetime1">
              <a:rPr lang="en-AU" smtClean="0"/>
              <a:t>12/11/2020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2019 Global Initiative for Chronic Obstructive Lung Disease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448D-6502-4295-B405-BDA4B517BF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397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0B64-434B-447B-AFC7-FB6D39645D00}" type="datetime1">
              <a:rPr lang="en-AU" smtClean="0"/>
              <a:t>12/11/2020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2019 Global Initiative for Chronic Obstructive Lung Disease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448D-6502-4295-B405-BDA4B517BF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459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C8F3-E0D0-4661-8A00-9EDBEFB9F9E6}" type="datetime1">
              <a:rPr lang="en-AU" smtClean="0"/>
              <a:t>12/11/2020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2019 Global Initiative for Chronic Obstructive Lung Disease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448D-6502-4295-B405-BDA4B517BF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023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CE54-5A9A-430F-8DB0-427A2B8CEA95}" type="datetime1">
              <a:rPr lang="en-AU" smtClean="0"/>
              <a:t>12/11/2020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2019 Global Initiative for Chronic Obstructive Lung Disease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448D-6502-4295-B405-BDA4B517BF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621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C52B-5F56-4895-B292-B6482CD4BA3E}" type="datetime1">
              <a:rPr lang="en-AU" smtClean="0"/>
              <a:t>12/11/2020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2019 Global Initiative for Chronic Obstructive Lung Disease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448D-6502-4295-B405-BDA4B517BF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5492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0110-A1D6-425F-9B12-62825B34D431}" type="datetime1">
              <a:rPr lang="en-AU" smtClean="0"/>
              <a:t>12/11/2020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2019 Global Initiative for Chronic Obstructive Lung Disease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448D-6502-4295-B405-BDA4B517BF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0579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8A2-EE71-464C-A011-FA8B9AFA94BA}" type="datetime1">
              <a:rPr lang="en-AU" smtClean="0"/>
              <a:t>12/11/2020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2019 Global Initiative for Chronic Obstructive Lung Disease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448D-6502-4295-B405-BDA4B517BF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436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C2483-6051-49B1-8483-4B215A66900F}" type="datetime1">
              <a:rPr lang="en-AU" smtClean="0"/>
              <a:t>12/11/2020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 2019 Global Initiative for Chronic Obstructive Lung Disease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2448D-6502-4295-B405-BDA4B517BF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965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2492896"/>
          </a:xfrm>
          <a:prstGeom prst="rect">
            <a:avLst/>
          </a:prstGeom>
          <a:solidFill>
            <a:srgbClr val="F1C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6632"/>
            <a:ext cx="2270943" cy="226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89" b="70079"/>
          <a:stretch/>
        </p:blipFill>
        <p:spPr bwMode="auto">
          <a:xfrm>
            <a:off x="173841" y="323844"/>
            <a:ext cx="3004989" cy="123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AF0102-7C4B-44BA-A167-7A7FFF91E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385052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B1AE49-5E92-41EC-91F8-57C7E1F9E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7A3B5E-E31F-4B3C-9F97-7F8A0D13ED65}"/>
              </a:ext>
            </a:extLst>
          </p:cNvPr>
          <p:cNvSpPr/>
          <p:nvPr/>
        </p:nvSpPr>
        <p:spPr>
          <a:xfrm>
            <a:off x="523165" y="3945214"/>
            <a:ext cx="8202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CC66"/>
                </a:solidFill>
                <a:latin typeface="Tahoma" pitchFamily="34" charset="0"/>
                <a:cs typeface="Tahoma" pitchFamily="34" charset="0"/>
              </a:rPr>
              <a:t>GLOBAL INITIATIVE FOR CHRONIC OBSTRUCTIVE LUNG DISEASE (GOLD):  </a:t>
            </a:r>
          </a:p>
          <a:p>
            <a:pPr algn="ctr"/>
            <a:r>
              <a:rPr lang="en-US" sz="3600" dirty="0">
                <a:solidFill>
                  <a:srgbClr val="FFCC66"/>
                </a:solidFill>
                <a:latin typeface="Tahoma" pitchFamily="34" charset="0"/>
                <a:cs typeface="Tahoma" pitchFamily="34" charset="0"/>
              </a:rPr>
              <a:t>TEACHING SLIDE SET</a:t>
            </a:r>
          </a:p>
          <a:p>
            <a:pPr algn="ctr"/>
            <a:r>
              <a:rPr lang="en-US" sz="3600" dirty="0">
                <a:solidFill>
                  <a:srgbClr val="FFCC66"/>
                </a:solidFill>
                <a:latin typeface="Tahoma" pitchFamily="34" charset="0"/>
                <a:cs typeface="Tahoma" pitchFamily="34" charset="0"/>
              </a:rPr>
              <a:t>2021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CA8EBF28-0A47-4ED3-AD79-DBEF68E19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2517" y="5617687"/>
            <a:ext cx="5943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latin typeface="Tahoma" pitchFamily="34" charset="0"/>
                <a:cs typeface="Tahoma" pitchFamily="34" charset="0"/>
              </a:rPr>
              <a:t>This slide set is restricted for academic and educational purposes only.  Use of the slide set, or of individual slides, for commercial or promotional purposes requires approval from GOLD.    </a:t>
            </a:r>
          </a:p>
        </p:txBody>
      </p:sp>
    </p:spTree>
    <p:extLst>
      <p:ext uri="{BB962C8B-B14F-4D97-AF65-F5344CB8AC3E}">
        <p14:creationId xmlns:p14="http://schemas.microsoft.com/office/powerpoint/2010/main" val="673612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D0FC2611-B8F0-441B-B530-D2377DD5C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3259574-4D74-426A-9B85-866BB24DD8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424"/>
          <a:stretch/>
        </p:blipFill>
        <p:spPr>
          <a:xfrm>
            <a:off x="64424" y="1368599"/>
            <a:ext cx="9000000" cy="3314238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18204" y="4791558"/>
            <a:ext cx="848593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7697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4FCEDF88-EB89-496A-AB2B-F2A2B2457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1C2ADB5-7707-47F3-82AE-38A8CA320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3" y="620423"/>
            <a:ext cx="9000000" cy="5625000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18204" y="6003831"/>
            <a:ext cx="848593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4162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D0447128-6FB8-4560-9E4B-A15D96B69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204CB5F-E7B4-4CD1-A3E3-9DE8D55C9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060" y="515302"/>
            <a:ext cx="6659880" cy="5827395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305786" y="6096164"/>
            <a:ext cx="848593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7791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F7791F89-D097-4491-82AD-11A2966E7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F649D752-A87E-4B7E-B7BA-8E1636649B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75"/>
          <a:stretch/>
        </p:blipFill>
        <p:spPr>
          <a:xfrm>
            <a:off x="71351" y="343042"/>
            <a:ext cx="9000000" cy="6237867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63088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1FD19B74-CDC3-4060-A6C5-118C19B6D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75DAC75-E2B7-4C2B-BBD6-A42E8F4B5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6" y="1112867"/>
            <a:ext cx="9000000" cy="4500000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18204" y="5384523"/>
            <a:ext cx="848593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2162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ED279F1B-BE5A-4066-85DA-ED1BDCF43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2A2787E-17F1-449E-B00E-A341164ED2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91"/>
          <a:stretch/>
        </p:blipFill>
        <p:spPr>
          <a:xfrm>
            <a:off x="1623803" y="71447"/>
            <a:ext cx="6202486" cy="6481753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707568" y="6673334"/>
            <a:ext cx="848593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6657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7C407C1-B1E9-4A54-B012-016A99BE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88E49DD-644F-4AB5-877E-E87D4C8600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64"/>
          <a:stretch/>
        </p:blipFill>
        <p:spPr>
          <a:xfrm>
            <a:off x="85206" y="689696"/>
            <a:ext cx="9000000" cy="5283897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91786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4D270CBE-9940-4470-BC00-EE4567F26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3405" y="6492875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921C32-4AC6-4511-B35F-6E10F99F91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758"/>
          <a:stretch/>
        </p:blipFill>
        <p:spPr>
          <a:xfrm>
            <a:off x="914392" y="1828797"/>
            <a:ext cx="7315215" cy="272809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85075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C711BB-4C30-4D49-BD3E-DEAEB97F5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81" y="0"/>
            <a:ext cx="4987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19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5C38C8-5E26-4C27-B767-934A56DC38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78017" y="845184"/>
            <a:ext cx="9000000" cy="4990150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2338D933-712A-48EC-A0D4-956849F825D6}"/>
              </a:ext>
            </a:extLst>
          </p:cNvPr>
          <p:cNvSpPr txBox="1">
            <a:spLocks/>
          </p:cNvSpPr>
          <p:nvPr/>
        </p:nvSpPr>
        <p:spPr>
          <a:xfrm>
            <a:off x="1458930" y="6551496"/>
            <a:ext cx="6137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348173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770BB3-A14A-47F9-835E-C16AB94F8D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41886" y="270702"/>
            <a:ext cx="6371273" cy="6148071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A0A8ED87-59BB-4D71-8D24-182072E13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1433946" y="6186055"/>
            <a:ext cx="533400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45236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A3593831-EF1F-4FB7-AAB7-2CBDF5621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41F823-BDE0-4534-A9DF-F1D89F6BE6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71"/>
          <a:stretch/>
        </p:blipFill>
        <p:spPr>
          <a:xfrm>
            <a:off x="1828800" y="0"/>
            <a:ext cx="5486400" cy="661995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31653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C42F9A28-DCD7-4A5E-B840-9F01AE78B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AA5CBD-FEFD-4498-B7AC-BA44EA39DC29}"/>
              </a:ext>
            </a:extLst>
          </p:cNvPr>
          <p:cNvPicPr/>
          <p:nvPr/>
        </p:nvPicPr>
        <p:blipFill rotWithShape="1">
          <a:blip r:embed="rId2"/>
          <a:srcRect b="6888"/>
          <a:stretch/>
        </p:blipFill>
        <p:spPr>
          <a:xfrm>
            <a:off x="1249362" y="1454785"/>
            <a:ext cx="6645275" cy="3676435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64443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BD6F88-CC59-42F7-B9F0-881FFFE3F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689"/>
          <a:stretch/>
        </p:blipFill>
        <p:spPr>
          <a:xfrm>
            <a:off x="62336" y="1371595"/>
            <a:ext cx="9000000" cy="3477270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EFBE59AB-1279-4A7C-95B1-2421271F5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3541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49DDB9-BDB2-4DAE-9303-D8990358AF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101"/>
          <a:stretch/>
        </p:blipFill>
        <p:spPr>
          <a:xfrm>
            <a:off x="76191" y="1586343"/>
            <a:ext cx="9000000" cy="3034088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709B2751-050C-4E9C-91B7-BE6EFC3BB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91544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C42F9A28-DCD7-4A5E-B840-9F01AE78B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E09926-AB37-41AE-AC11-041D11F518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807"/>
          <a:stretch/>
        </p:blipFill>
        <p:spPr>
          <a:xfrm>
            <a:off x="64423" y="792567"/>
            <a:ext cx="9000000" cy="4929570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37128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C42F9A28-DCD7-4A5E-B840-9F01AE78B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AD513A4-4E79-4B95-867B-01E25D9F93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927"/>
          <a:stretch/>
        </p:blipFill>
        <p:spPr>
          <a:xfrm>
            <a:off x="64424" y="1680787"/>
            <a:ext cx="9000000" cy="2633972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21341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5C88A6E8-6673-4912-A171-53348FA23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FAB0103-8710-4C8E-90E4-5D5ECFE204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14"/>
          <a:stretch/>
        </p:blipFill>
        <p:spPr>
          <a:xfrm>
            <a:off x="78278" y="1299902"/>
            <a:ext cx="9000000" cy="4215883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36821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DB4E29D6-8310-4FD4-97DF-7AFC502B9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FC66396-706D-4B5F-ADDB-013490AEEE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724"/>
          <a:stretch/>
        </p:blipFill>
        <p:spPr>
          <a:xfrm>
            <a:off x="57497" y="939077"/>
            <a:ext cx="9000000" cy="5021778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83736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DB4E29D6-8310-4FD4-97DF-7AFC502B9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4" name="Picture 3" descr="A close up of a book&#10;&#10;Description automatically generated">
            <a:extLst>
              <a:ext uri="{FF2B5EF4-FFF2-40B4-BE49-F238E27FC236}">
                <a16:creationId xmlns:a16="http://schemas.microsoft.com/office/drawing/2014/main" id="{8EF10C78-F652-4ACA-A045-22C9102EBE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15"/>
          <a:stretch/>
        </p:blipFill>
        <p:spPr>
          <a:xfrm>
            <a:off x="992678" y="515301"/>
            <a:ext cx="7236000" cy="6070990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21845765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F00B842F-6FB5-457C-8F0F-BD36C9DC6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327294-78EE-497E-9561-92C1BBF4C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0" y="1199549"/>
            <a:ext cx="9000000" cy="3374893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248727" y="4389776"/>
            <a:ext cx="848593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218203" y="4297443"/>
            <a:ext cx="848593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7249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8DE9F8F6-2BB6-41D9-BFB4-7A9A5CF879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4774"/>
          <a:stretch/>
        </p:blipFill>
        <p:spPr>
          <a:xfrm>
            <a:off x="54495" y="198868"/>
            <a:ext cx="9000000" cy="570986"/>
          </a:xfrm>
          <a:prstGeom prst="rect">
            <a:avLst/>
          </a:prstGeom>
          <a:ln w="19050">
            <a:noFill/>
          </a:ln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4C59140A-7714-4066-A716-DC70D90E7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5" name="Picture 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8DE9F8F6-2BB6-41D9-BFB4-7A9A5CF87998}"/>
              </a:ext>
            </a:extLst>
          </p:cNvPr>
          <p:cNvPicPr/>
          <p:nvPr/>
        </p:nvPicPr>
        <p:blipFill rotWithShape="1">
          <a:blip r:embed="rId2"/>
          <a:srcRect t="5919" b="2225"/>
          <a:stretch/>
        </p:blipFill>
        <p:spPr>
          <a:xfrm>
            <a:off x="2099310" y="1059872"/>
            <a:ext cx="4945380" cy="5514109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41713863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5A9CFDF9-40D1-403C-938F-87D6FBB63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179CB557-4AC0-4173-86EE-2C592FC18F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54"/>
          <a:stretch/>
        </p:blipFill>
        <p:spPr>
          <a:xfrm>
            <a:off x="57496" y="473622"/>
            <a:ext cx="9000000" cy="6137574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201326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F4BA8FC-9011-4703-9BE7-4C1245ADE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9058ECA-49C9-4B2C-8784-CE58D5DAB0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943"/>
          <a:stretch/>
        </p:blipFill>
        <p:spPr>
          <a:xfrm>
            <a:off x="80926" y="1792807"/>
            <a:ext cx="9000000" cy="2153387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665162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AB07B126-B3CE-43F3-A709-9DC63712D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04DA12-77AC-4443-A1C9-91CCF85718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874"/>
          <a:stretch/>
        </p:blipFill>
        <p:spPr>
          <a:xfrm>
            <a:off x="78279" y="1591772"/>
            <a:ext cx="9000000" cy="2838517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49643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51CF412-8D2D-4DA1-BDBE-463978069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5A3CA99-92A9-4B75-B28B-0C5F659CE0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242"/>
          <a:stretch/>
        </p:blipFill>
        <p:spPr>
          <a:xfrm>
            <a:off x="71350" y="1376564"/>
            <a:ext cx="9000000" cy="3494435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575428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B59D503A-2C25-4919-A347-02CC81645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8A2D44-C85F-4B01-9B01-222CA9EAA8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315"/>
          <a:stretch/>
        </p:blipFill>
        <p:spPr>
          <a:xfrm>
            <a:off x="57235" y="1088505"/>
            <a:ext cx="9000000" cy="4388650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102485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DB5F2AE5-EEC5-49C5-B36B-1A90A1DD3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1C5C352-C72C-45F5-802E-15B12AAB69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229"/>
          <a:stretch/>
        </p:blipFill>
        <p:spPr>
          <a:xfrm>
            <a:off x="92133" y="1590271"/>
            <a:ext cx="9000000" cy="3065217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705150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DB5F2AE5-EEC5-49C5-B36B-1A90A1DD3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5DD807-028F-4E63-A53F-2919470AF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7" y="1074621"/>
            <a:ext cx="9000000" cy="3937231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66797" y="5421939"/>
            <a:ext cx="848593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218204" y="4791558"/>
            <a:ext cx="938651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595850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DB5F2AE5-EEC5-49C5-B36B-1A90A1DD3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F5A7CBA-F659-4EE8-94DC-A3F57B94F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1" y="1015393"/>
            <a:ext cx="9000000" cy="3939645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18204" y="4676328"/>
            <a:ext cx="945578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50214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DB5F2AE5-EEC5-49C5-B36B-1A90A1DD3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9D70EBE-6B50-4952-B667-D8C22ADA9F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42060" y="307340"/>
            <a:ext cx="6659880" cy="6243320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291931" y="6365994"/>
            <a:ext cx="848593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36638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C216D73E-6BF7-414C-8BB0-92F535CA7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120BD2-3B8F-4E60-9252-09B789353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2" y="1371596"/>
            <a:ext cx="7315215" cy="411480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5554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4B15474A-C543-4BE5-B60D-B947D1F4F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1911927" y="5514110"/>
            <a:ext cx="630381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A6BE93-A454-4C10-A288-7AE70B4ADC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2"/>
          <a:stretch/>
        </p:blipFill>
        <p:spPr>
          <a:xfrm>
            <a:off x="1561603" y="27710"/>
            <a:ext cx="6191904" cy="664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237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C216D73E-6BF7-414C-8BB0-92F535CA7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401C5A-AB0D-4881-A689-CA02FA77A4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3"/>
          <a:stretch/>
        </p:blipFill>
        <p:spPr>
          <a:xfrm>
            <a:off x="999344" y="416243"/>
            <a:ext cx="7177586" cy="6156000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611345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C216D73E-6BF7-414C-8BB0-92F535CA7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D343A7E-A38F-4302-82DF-77C5902C81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42060" y="410210"/>
            <a:ext cx="6659880" cy="6037580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340422" y="6263124"/>
            <a:ext cx="848593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39730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C216D73E-6BF7-414C-8BB0-92F535CA7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A4A3772-07D6-43F3-ADC1-D5650E7997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42060" y="307340"/>
            <a:ext cx="6659880" cy="6243320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340422" y="6365994"/>
            <a:ext cx="848593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689602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B31633B8-A399-4CEC-B948-D7126984E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GB" dirty="0"/>
              <a:t>© 2020 Global Initiative for Chronic Obstructive Lung Disease</a:t>
            </a: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7F4992-BAA9-486C-A9A2-FADAFB5C18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93"/>
          <a:stretch/>
        </p:blipFill>
        <p:spPr>
          <a:xfrm>
            <a:off x="73000" y="716839"/>
            <a:ext cx="9000000" cy="4752776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4CBE76-6DD3-4386-9B04-99AAE4D5C62B}"/>
              </a:ext>
            </a:extLst>
          </p:cNvPr>
          <p:cNvSpPr txBox="1"/>
          <p:nvPr/>
        </p:nvSpPr>
        <p:spPr>
          <a:xfrm>
            <a:off x="4152261" y="920493"/>
            <a:ext cx="837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chemeClr val="bg2">
                    <a:lumMod val="25000"/>
                  </a:schemeClr>
                </a:solidFill>
              </a:rPr>
              <a:t>(Part I)</a:t>
            </a:r>
          </a:p>
        </p:txBody>
      </p:sp>
    </p:spTree>
    <p:extLst>
      <p:ext uri="{BB962C8B-B14F-4D97-AF65-F5344CB8AC3E}">
        <p14:creationId xmlns:p14="http://schemas.microsoft.com/office/powerpoint/2010/main" val="41222086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3B56E1-F4C4-4B7B-8574-2E2F14CDFB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5270"/>
          <a:stretch/>
        </p:blipFill>
        <p:spPr>
          <a:xfrm>
            <a:off x="1193085" y="450872"/>
            <a:ext cx="6670755" cy="431534"/>
          </a:xfrm>
          <a:prstGeom prst="rect">
            <a:avLst/>
          </a:prstGeom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B01C17F3-4D99-4522-98F5-F40ADDF10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629A58-4B19-4FFC-B97A-27CA70D4DE1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68" b="3741"/>
          <a:stretch/>
        </p:blipFill>
        <p:spPr>
          <a:xfrm>
            <a:off x="1228460" y="882406"/>
            <a:ext cx="6635380" cy="5263952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4CBE76-6DD3-4386-9B04-99AAE4D5C62B}"/>
              </a:ext>
            </a:extLst>
          </p:cNvPr>
          <p:cNvSpPr txBox="1"/>
          <p:nvPr/>
        </p:nvSpPr>
        <p:spPr>
          <a:xfrm>
            <a:off x="4349293" y="605406"/>
            <a:ext cx="6609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>
                <a:solidFill>
                  <a:schemeClr val="bg2">
                    <a:lumMod val="25000"/>
                  </a:schemeClr>
                </a:solidFill>
              </a:rPr>
              <a:t>(Part II)</a:t>
            </a:r>
          </a:p>
        </p:txBody>
      </p:sp>
    </p:spTree>
    <p:extLst>
      <p:ext uri="{BB962C8B-B14F-4D97-AF65-F5344CB8AC3E}">
        <p14:creationId xmlns:p14="http://schemas.microsoft.com/office/powerpoint/2010/main" val="23280803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373E963-A324-465E-8FBB-714F82982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A12B91-C86E-4903-83F9-DD74EF05CB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233"/>
          <a:stretch/>
        </p:blipFill>
        <p:spPr>
          <a:xfrm>
            <a:off x="91871" y="57033"/>
            <a:ext cx="9000000" cy="6563903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694184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373E963-A324-465E-8FBB-714F82982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955F89-21DA-4172-A572-CFC5FC7D2F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1"/>
          <a:stretch/>
        </p:blipFill>
        <p:spPr>
          <a:xfrm>
            <a:off x="78017" y="1310465"/>
            <a:ext cx="9000000" cy="3046900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265587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539E743C-198F-499F-AE4E-C936ACDA9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672B6B-0C2E-499D-B4A9-7DAE9BCBDA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43"/>
          <a:stretch/>
        </p:blipFill>
        <p:spPr>
          <a:xfrm>
            <a:off x="57236" y="340533"/>
            <a:ext cx="9000000" cy="5307669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63070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F7BE77E4-E8B7-4B01-8895-D798D0F4D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68521B-8F1B-4003-9E6E-2C7F36370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502"/>
          <a:stretch/>
        </p:blipFill>
        <p:spPr>
          <a:xfrm>
            <a:off x="71090" y="1220093"/>
            <a:ext cx="9000000" cy="3366256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435152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F7BE77E4-E8B7-4B01-8895-D798D0F4D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EE0739-481D-4D83-A31E-F627B45A51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11"/>
          <a:stretch/>
        </p:blipFill>
        <p:spPr>
          <a:xfrm>
            <a:off x="84944" y="1911292"/>
            <a:ext cx="9000000" cy="2824279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64969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B86649-6741-4203-A50C-CBAAB799F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2" y="914395"/>
            <a:ext cx="7315215" cy="5029210"/>
          </a:xfrm>
          <a:prstGeom prst="rect">
            <a:avLst/>
          </a:prstGeom>
        </p:spPr>
      </p:pic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AD6E627-CAFC-4DE0-BF5A-C2817AF29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1004455" y="5719655"/>
            <a:ext cx="838200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72409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F7BE77E4-E8B7-4B01-8895-D798D0F4D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D2EA02-7087-490F-9CF9-311D6977F9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647"/>
          <a:stretch/>
        </p:blipFill>
        <p:spPr>
          <a:xfrm>
            <a:off x="84944" y="1773930"/>
            <a:ext cx="9000000" cy="2428712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2464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F7BE77E4-E8B7-4B01-8895-D798D0F4D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D7858B-F38F-42AC-B8AC-ED5C7D2AE7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939"/>
          <a:stretch/>
        </p:blipFill>
        <p:spPr>
          <a:xfrm>
            <a:off x="64163" y="1441593"/>
            <a:ext cx="9036000" cy="3119390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378874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F7BE77E4-E8B7-4B01-8895-D798D0F4D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677AD4-0980-4B7A-B07B-F64A19598D1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9"/>
          <a:stretch/>
        </p:blipFill>
        <p:spPr>
          <a:xfrm>
            <a:off x="1248727" y="635"/>
            <a:ext cx="6646545" cy="6565418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621441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F7BE77E4-E8B7-4B01-8895-D798D0F4D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2644AA-FB86-4C8D-BBE8-386E62FD9C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27"/>
          <a:stretch/>
        </p:blipFill>
        <p:spPr>
          <a:xfrm>
            <a:off x="914392" y="798571"/>
            <a:ext cx="7315215" cy="49069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98471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F7BE77E4-E8B7-4B01-8895-D798D0F4D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493CBE-44FB-4B46-A840-B393B48444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71"/>
          <a:stretch/>
        </p:blipFill>
        <p:spPr>
          <a:xfrm>
            <a:off x="914392" y="2057397"/>
            <a:ext cx="7315215" cy="231056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673811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F7BE77E4-E8B7-4B01-8895-D798D0F4D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5A0F75-6E85-4F66-8D18-2709A2923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79"/>
          <a:stretch/>
        </p:blipFill>
        <p:spPr>
          <a:xfrm>
            <a:off x="914392" y="1371596"/>
            <a:ext cx="7315215" cy="382763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22270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F7BE77E4-E8B7-4B01-8895-D798D0F4D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A0B4FB-5D09-4F74-95AC-65D1645778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16"/>
          <a:stretch/>
        </p:blipFill>
        <p:spPr>
          <a:xfrm>
            <a:off x="989431" y="209707"/>
            <a:ext cx="7076183" cy="643858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17677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F7BE77E4-E8B7-4B01-8895-D798D0F4D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898B3B-23D9-4FA3-B703-276F612AA8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05"/>
          <a:stretch/>
        </p:blipFill>
        <p:spPr>
          <a:xfrm>
            <a:off x="914392" y="112769"/>
            <a:ext cx="7315215" cy="62275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773636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F7BE77E4-E8B7-4B01-8895-D798D0F4D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2019 Global Initiative for Chronic Obstructive Lung Disease</a:t>
            </a:r>
            <a:endParaRPr lang="en-AU" sz="1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7B5DAF-8775-4198-8B4D-B7C3DD3DF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501" y="0"/>
            <a:ext cx="4998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85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E4ADA680-2E02-4547-80B3-806363DC4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A9CED6D-1A73-4ABF-87C5-C26F29487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4" y="123135"/>
            <a:ext cx="9000000" cy="6472500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18205" y="6358793"/>
            <a:ext cx="848593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05946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4E5F4BA8-6B2F-4348-B31A-A3881B707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C87B5DF-7591-4125-A878-B4DCB63B1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8" y="278497"/>
            <a:ext cx="9000000" cy="5910000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18204" y="6003831"/>
            <a:ext cx="848593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3910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FA5165DD-D839-426A-96DF-D89B4B64D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4E6D2F9-B4E8-4112-9610-2ACF8DDCFA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68"/>
          <a:stretch/>
        </p:blipFill>
        <p:spPr>
          <a:xfrm>
            <a:off x="1316729" y="40956"/>
            <a:ext cx="6510541" cy="6271710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89316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625538-A217-4B92-B2F9-83AB673FD7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06"/>
          <a:stretch/>
        </p:blipFill>
        <p:spPr>
          <a:xfrm>
            <a:off x="55409" y="108000"/>
            <a:ext cx="9000000" cy="5959853"/>
          </a:xfrm>
          <a:prstGeom prst="rect">
            <a:avLst/>
          </a:prstGeom>
        </p:spPr>
      </p:pic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718E40D0-D7E5-4559-8884-ECF90FFC0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884948" y="5975520"/>
            <a:ext cx="848593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7760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</TotalTime>
  <Words>568</Words>
  <Application>Microsoft Office PowerPoint</Application>
  <PresentationFormat>On-screen Show (4:3)</PresentationFormat>
  <Paragraphs>63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ruth.m.hadfield@gmail.com</dc:creator>
  <cp:lastModifiedBy>Ruth Hadfield</cp:lastModifiedBy>
  <cp:revision>35</cp:revision>
  <dcterms:created xsi:type="dcterms:W3CDTF">2018-10-26T04:38:26Z</dcterms:created>
  <dcterms:modified xsi:type="dcterms:W3CDTF">2020-11-12T07:14:42Z</dcterms:modified>
</cp:coreProperties>
</file>